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51"/>
  </p:notesMasterIdLst>
  <p:sldIdLst>
    <p:sldId id="256" r:id="rId4"/>
    <p:sldId id="268" r:id="rId5"/>
    <p:sldId id="274" r:id="rId6"/>
    <p:sldId id="294" r:id="rId7"/>
    <p:sldId id="292" r:id="rId8"/>
    <p:sldId id="293" r:id="rId9"/>
    <p:sldId id="295" r:id="rId10"/>
    <p:sldId id="275" r:id="rId11"/>
    <p:sldId id="296" r:id="rId12"/>
    <p:sldId id="297" r:id="rId13"/>
    <p:sldId id="298" r:id="rId14"/>
    <p:sldId id="299" r:id="rId15"/>
    <p:sldId id="432" r:id="rId16"/>
    <p:sldId id="433" r:id="rId17"/>
    <p:sldId id="841" r:id="rId18"/>
    <p:sldId id="434" r:id="rId19"/>
    <p:sldId id="431" r:id="rId20"/>
    <p:sldId id="842" r:id="rId21"/>
    <p:sldId id="843" r:id="rId22"/>
    <p:sldId id="844" r:id="rId23"/>
    <p:sldId id="436" r:id="rId24"/>
    <p:sldId id="437" r:id="rId25"/>
    <p:sldId id="845" r:id="rId26"/>
    <p:sldId id="846" r:id="rId27"/>
    <p:sldId id="847" r:id="rId28"/>
    <p:sldId id="856" r:id="rId29"/>
    <p:sldId id="276" r:id="rId30"/>
    <p:sldId id="859" r:id="rId31"/>
    <p:sldId id="860" r:id="rId32"/>
    <p:sldId id="861" r:id="rId33"/>
    <p:sldId id="862" r:id="rId34"/>
    <p:sldId id="863" r:id="rId35"/>
    <p:sldId id="858" r:id="rId36"/>
    <p:sldId id="848" r:id="rId37"/>
    <p:sldId id="283" r:id="rId38"/>
    <p:sldId id="277" r:id="rId39"/>
    <p:sldId id="278" r:id="rId40"/>
    <p:sldId id="279" r:id="rId41"/>
    <p:sldId id="280" r:id="rId42"/>
    <p:sldId id="853" r:id="rId43"/>
    <p:sldId id="857" r:id="rId44"/>
    <p:sldId id="281" r:id="rId45"/>
    <p:sldId id="282" r:id="rId46"/>
    <p:sldId id="852" r:id="rId47"/>
    <p:sldId id="854" r:id="rId48"/>
    <p:sldId id="855" r:id="rId49"/>
    <p:sldId id="26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52"/>
    <p:restoredTop sz="94694"/>
  </p:normalViewPr>
  <p:slideViewPr>
    <p:cSldViewPr snapToGrid="0" snapToObjects="1">
      <p:cViewPr>
        <p:scale>
          <a:sx n="64" d="100"/>
          <a:sy n="64" d="100"/>
        </p:scale>
        <p:origin x="2844" y="10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7B44C5-83C3-41E4-9FBE-108B1A7833F7}"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C98AF67B-6028-4345-8CF2-4C9238434654}">
      <dgm:prSet phldrT="[Text]" custT="1"/>
      <dgm:spPr>
        <a:solidFill>
          <a:schemeClr val="bg1">
            <a:lumMod val="85000"/>
          </a:schemeClr>
        </a:solidFill>
      </dgm:spPr>
      <dgm:t>
        <a:bodyPr/>
        <a:lstStyle/>
        <a:p>
          <a:r>
            <a:rPr lang="en-US" sz="3600" b="1">
              <a:latin typeface="+mj-lt"/>
            </a:rPr>
            <a:t>Student Engagement Survey</a:t>
          </a:r>
        </a:p>
      </dgm:t>
    </dgm:pt>
    <dgm:pt modelId="{05CA4F79-FE0B-4F2D-B717-8F5213D824E5}" type="parTrans" cxnId="{816EE704-0211-43EF-97D4-11C3DD67DCB4}">
      <dgm:prSet/>
      <dgm:spPr/>
      <dgm:t>
        <a:bodyPr/>
        <a:lstStyle/>
        <a:p>
          <a:endParaRPr lang="en-US"/>
        </a:p>
      </dgm:t>
    </dgm:pt>
    <dgm:pt modelId="{978B4F57-0207-47CB-BFD5-29723F9ACE3B}" type="sibTrans" cxnId="{816EE704-0211-43EF-97D4-11C3DD67DCB4}">
      <dgm:prSet/>
      <dgm:spPr/>
      <dgm:t>
        <a:bodyPr/>
        <a:lstStyle/>
        <a:p>
          <a:endParaRPr lang="en-US"/>
        </a:p>
      </dgm:t>
    </dgm:pt>
    <dgm:pt modelId="{169A8600-6410-4E39-94B7-8D86D0A70EB4}">
      <dgm:prSet phldrT="[Text]"/>
      <dgm:spPr>
        <a:solidFill>
          <a:schemeClr val="accent6"/>
        </a:solidFill>
      </dgm:spPr>
      <dgm:t>
        <a:bodyPr/>
        <a:lstStyle/>
        <a:p>
          <a:pPr algn="l">
            <a:buNone/>
          </a:pPr>
          <a:r>
            <a:rPr lang="en-US" b="1"/>
            <a:t>2022 – 23</a:t>
          </a:r>
        </a:p>
      </dgm:t>
    </dgm:pt>
    <dgm:pt modelId="{BC839B7C-04AD-40FE-9E42-53C739D4D80C}" type="parTrans" cxnId="{8F7BE1E6-DFB1-49F6-891A-9DE6A0E76228}">
      <dgm:prSet/>
      <dgm:spPr/>
      <dgm:t>
        <a:bodyPr/>
        <a:lstStyle/>
        <a:p>
          <a:endParaRPr lang="en-US"/>
        </a:p>
      </dgm:t>
    </dgm:pt>
    <dgm:pt modelId="{7A039212-D72D-48F7-BAF8-73174BA73573}" type="sibTrans" cxnId="{8F7BE1E6-DFB1-49F6-891A-9DE6A0E76228}">
      <dgm:prSet/>
      <dgm:spPr/>
      <dgm:t>
        <a:bodyPr/>
        <a:lstStyle/>
        <a:p>
          <a:endParaRPr lang="en-US"/>
        </a:p>
      </dgm:t>
    </dgm:pt>
    <dgm:pt modelId="{420DDDC7-A0B1-42D6-95D8-4A645A0F29E5}">
      <dgm:prSet phldrT="[Text]"/>
      <dgm:spPr>
        <a:solidFill>
          <a:schemeClr val="accent6"/>
        </a:solidFill>
      </dgm:spPr>
      <dgm:t>
        <a:bodyPr/>
        <a:lstStyle/>
        <a:p>
          <a:pPr algn="l">
            <a:buNone/>
          </a:pPr>
          <a:r>
            <a:rPr lang="en-US"/>
            <a:t>Year 3 Administration Secondary (6 – 12)</a:t>
          </a:r>
        </a:p>
      </dgm:t>
    </dgm:pt>
    <dgm:pt modelId="{EE5598E5-CE2C-44FA-821E-63FCF88B6F57}" type="parTrans" cxnId="{1F7C9DBD-4094-468E-8198-92CB38DEC667}">
      <dgm:prSet/>
      <dgm:spPr/>
      <dgm:t>
        <a:bodyPr/>
        <a:lstStyle/>
        <a:p>
          <a:endParaRPr lang="en-US"/>
        </a:p>
      </dgm:t>
    </dgm:pt>
    <dgm:pt modelId="{71C36F8B-EDAC-4E5E-9D51-2B6AF28D01F7}" type="sibTrans" cxnId="{1F7C9DBD-4094-468E-8198-92CB38DEC667}">
      <dgm:prSet/>
      <dgm:spPr/>
      <dgm:t>
        <a:bodyPr/>
        <a:lstStyle/>
        <a:p>
          <a:endParaRPr lang="en-US"/>
        </a:p>
      </dgm:t>
    </dgm:pt>
    <dgm:pt modelId="{7AC8BA13-17AF-41F0-A513-C6801F524B1A}">
      <dgm:prSet phldrT="[Text]"/>
      <dgm:spPr>
        <a:solidFill>
          <a:schemeClr val="accent6"/>
        </a:solidFill>
      </dgm:spPr>
      <dgm:t>
        <a:bodyPr/>
        <a:lstStyle/>
        <a:p>
          <a:pPr algn="l">
            <a:buNone/>
          </a:pPr>
          <a:r>
            <a:rPr lang="en-US"/>
            <a:t>Year 2 Administration Elementary (3 – 5) </a:t>
          </a:r>
        </a:p>
      </dgm:t>
    </dgm:pt>
    <dgm:pt modelId="{3E57D7DD-AD34-4004-8C72-D5EA3FFAA0B0}" type="parTrans" cxnId="{CC5A97D2-E94F-46EC-8CA9-059FBC989E4E}">
      <dgm:prSet/>
      <dgm:spPr/>
      <dgm:t>
        <a:bodyPr/>
        <a:lstStyle/>
        <a:p>
          <a:endParaRPr lang="en-US"/>
        </a:p>
      </dgm:t>
    </dgm:pt>
    <dgm:pt modelId="{B41A3B91-3CE7-4E9D-B67D-290A15826A02}" type="sibTrans" cxnId="{CC5A97D2-E94F-46EC-8CA9-059FBC989E4E}">
      <dgm:prSet/>
      <dgm:spPr/>
      <dgm:t>
        <a:bodyPr/>
        <a:lstStyle/>
        <a:p>
          <a:endParaRPr lang="en-US"/>
        </a:p>
      </dgm:t>
    </dgm:pt>
    <dgm:pt modelId="{DA214DB2-2C26-4CC9-A6F1-AFD222B38F96}" type="pres">
      <dgm:prSet presAssocID="{6B7B44C5-83C3-41E4-9FBE-108B1A7833F7}" presName="theList" presStyleCnt="0">
        <dgm:presLayoutVars>
          <dgm:dir/>
          <dgm:animLvl val="lvl"/>
          <dgm:resizeHandles val="exact"/>
        </dgm:presLayoutVars>
      </dgm:prSet>
      <dgm:spPr/>
    </dgm:pt>
    <dgm:pt modelId="{F2B6EA43-2A13-42E7-A32C-7510A748A9E4}" type="pres">
      <dgm:prSet presAssocID="{C98AF67B-6028-4345-8CF2-4C9238434654}" presName="compNode" presStyleCnt="0"/>
      <dgm:spPr/>
    </dgm:pt>
    <dgm:pt modelId="{D4158C08-A3CA-4A09-B90D-A98FDBF56703}" type="pres">
      <dgm:prSet presAssocID="{C98AF67B-6028-4345-8CF2-4C9238434654}" presName="aNode" presStyleLbl="bgShp" presStyleIdx="0" presStyleCnt="1"/>
      <dgm:spPr/>
    </dgm:pt>
    <dgm:pt modelId="{663206B1-8C3A-4184-9116-5D77B6AFD773}" type="pres">
      <dgm:prSet presAssocID="{C98AF67B-6028-4345-8CF2-4C9238434654}" presName="textNode" presStyleLbl="bgShp" presStyleIdx="0" presStyleCnt="1"/>
      <dgm:spPr/>
    </dgm:pt>
    <dgm:pt modelId="{05EE0AC5-E37F-4FDF-A70D-4043DDA0E077}" type="pres">
      <dgm:prSet presAssocID="{C98AF67B-6028-4345-8CF2-4C9238434654}" presName="compChildNode" presStyleCnt="0"/>
      <dgm:spPr/>
    </dgm:pt>
    <dgm:pt modelId="{3BD7C5BA-9E57-4490-AD8D-4AB613AAF394}" type="pres">
      <dgm:prSet presAssocID="{C98AF67B-6028-4345-8CF2-4C9238434654}" presName="theInnerList" presStyleCnt="0"/>
      <dgm:spPr/>
    </dgm:pt>
    <dgm:pt modelId="{D8AEAD1B-D17C-42FB-9602-BD20796ECD4F}" type="pres">
      <dgm:prSet presAssocID="{169A8600-6410-4E39-94B7-8D86D0A70EB4}" presName="childNode" presStyleLbl="node1" presStyleIdx="0" presStyleCnt="1" custScaleX="98407" custScaleY="96971" custLinFactNeighborX="-240" custLinFactNeighborY="1324">
        <dgm:presLayoutVars>
          <dgm:bulletEnabled val="1"/>
        </dgm:presLayoutVars>
      </dgm:prSet>
      <dgm:spPr/>
    </dgm:pt>
  </dgm:ptLst>
  <dgm:cxnLst>
    <dgm:cxn modelId="{816EE704-0211-43EF-97D4-11C3DD67DCB4}" srcId="{6B7B44C5-83C3-41E4-9FBE-108B1A7833F7}" destId="{C98AF67B-6028-4345-8CF2-4C9238434654}" srcOrd="0" destOrd="0" parTransId="{05CA4F79-FE0B-4F2D-B717-8F5213D824E5}" sibTransId="{978B4F57-0207-47CB-BFD5-29723F9ACE3B}"/>
    <dgm:cxn modelId="{65379A2C-6ECD-43F8-9EED-20F226AE64DD}" type="presOf" srcId="{7AC8BA13-17AF-41F0-A513-C6801F524B1A}" destId="{D8AEAD1B-D17C-42FB-9602-BD20796ECD4F}" srcOrd="0" destOrd="2" presId="urn:microsoft.com/office/officeart/2005/8/layout/lProcess2"/>
    <dgm:cxn modelId="{E5ACAC5E-7F48-4788-B0C7-27764BABDE75}" type="presOf" srcId="{169A8600-6410-4E39-94B7-8D86D0A70EB4}" destId="{D8AEAD1B-D17C-42FB-9602-BD20796ECD4F}" srcOrd="0" destOrd="0" presId="urn:microsoft.com/office/officeart/2005/8/layout/lProcess2"/>
    <dgm:cxn modelId="{FBC9E577-176E-4D22-9413-30C2403403DC}" type="presOf" srcId="{C98AF67B-6028-4345-8CF2-4C9238434654}" destId="{D4158C08-A3CA-4A09-B90D-A98FDBF56703}" srcOrd="0" destOrd="0" presId="urn:microsoft.com/office/officeart/2005/8/layout/lProcess2"/>
    <dgm:cxn modelId="{A4CB9491-7E60-47B2-9B6D-D4C9C3C8A5D7}" type="presOf" srcId="{420DDDC7-A0B1-42D6-95D8-4A645A0F29E5}" destId="{D8AEAD1B-D17C-42FB-9602-BD20796ECD4F}" srcOrd="0" destOrd="1" presId="urn:microsoft.com/office/officeart/2005/8/layout/lProcess2"/>
    <dgm:cxn modelId="{E28E91A6-39BE-4D5D-9436-17EFE071BB85}" type="presOf" srcId="{6B7B44C5-83C3-41E4-9FBE-108B1A7833F7}" destId="{DA214DB2-2C26-4CC9-A6F1-AFD222B38F96}" srcOrd="0" destOrd="0" presId="urn:microsoft.com/office/officeart/2005/8/layout/lProcess2"/>
    <dgm:cxn modelId="{1F7C9DBD-4094-468E-8198-92CB38DEC667}" srcId="{169A8600-6410-4E39-94B7-8D86D0A70EB4}" destId="{420DDDC7-A0B1-42D6-95D8-4A645A0F29E5}" srcOrd="0" destOrd="0" parTransId="{EE5598E5-CE2C-44FA-821E-63FCF88B6F57}" sibTransId="{71C36F8B-EDAC-4E5E-9D51-2B6AF28D01F7}"/>
    <dgm:cxn modelId="{5606B3C2-C72D-4CBA-AD87-AC6209E32DAB}" type="presOf" srcId="{C98AF67B-6028-4345-8CF2-4C9238434654}" destId="{663206B1-8C3A-4184-9116-5D77B6AFD773}" srcOrd="1" destOrd="0" presId="urn:microsoft.com/office/officeart/2005/8/layout/lProcess2"/>
    <dgm:cxn modelId="{CC5A97D2-E94F-46EC-8CA9-059FBC989E4E}" srcId="{169A8600-6410-4E39-94B7-8D86D0A70EB4}" destId="{7AC8BA13-17AF-41F0-A513-C6801F524B1A}" srcOrd="1" destOrd="0" parTransId="{3E57D7DD-AD34-4004-8C72-D5EA3FFAA0B0}" sibTransId="{B41A3B91-3CE7-4E9D-B67D-290A15826A02}"/>
    <dgm:cxn modelId="{8F7BE1E6-DFB1-49F6-891A-9DE6A0E76228}" srcId="{C98AF67B-6028-4345-8CF2-4C9238434654}" destId="{169A8600-6410-4E39-94B7-8D86D0A70EB4}" srcOrd="0" destOrd="0" parTransId="{BC839B7C-04AD-40FE-9E42-53C739D4D80C}" sibTransId="{7A039212-D72D-48F7-BAF8-73174BA73573}"/>
    <dgm:cxn modelId="{54437D10-80A4-4E35-85C2-7D7AE61B53C0}" type="presParOf" srcId="{DA214DB2-2C26-4CC9-A6F1-AFD222B38F96}" destId="{F2B6EA43-2A13-42E7-A32C-7510A748A9E4}" srcOrd="0" destOrd="0" presId="urn:microsoft.com/office/officeart/2005/8/layout/lProcess2"/>
    <dgm:cxn modelId="{E358D842-E954-4D23-A3AF-57302DBDB3F7}" type="presParOf" srcId="{F2B6EA43-2A13-42E7-A32C-7510A748A9E4}" destId="{D4158C08-A3CA-4A09-B90D-A98FDBF56703}" srcOrd="0" destOrd="0" presId="urn:microsoft.com/office/officeart/2005/8/layout/lProcess2"/>
    <dgm:cxn modelId="{C9641DE6-8910-4ECB-92DD-8A82909E3C2E}" type="presParOf" srcId="{F2B6EA43-2A13-42E7-A32C-7510A748A9E4}" destId="{663206B1-8C3A-4184-9116-5D77B6AFD773}" srcOrd="1" destOrd="0" presId="urn:microsoft.com/office/officeart/2005/8/layout/lProcess2"/>
    <dgm:cxn modelId="{B543EB24-6139-4B0B-9E52-F1D02F11811C}" type="presParOf" srcId="{F2B6EA43-2A13-42E7-A32C-7510A748A9E4}" destId="{05EE0AC5-E37F-4FDF-A70D-4043DDA0E077}" srcOrd="2" destOrd="0" presId="urn:microsoft.com/office/officeart/2005/8/layout/lProcess2"/>
    <dgm:cxn modelId="{DD58A1AE-1D6D-476E-AC3D-2DC9842433CD}" type="presParOf" srcId="{05EE0AC5-E37F-4FDF-A70D-4043DDA0E077}" destId="{3BD7C5BA-9E57-4490-AD8D-4AB613AAF394}" srcOrd="0" destOrd="0" presId="urn:microsoft.com/office/officeart/2005/8/layout/lProcess2"/>
    <dgm:cxn modelId="{D1240A7B-ED3E-419E-A620-A65B5B973F05}" type="presParOf" srcId="{3BD7C5BA-9E57-4490-AD8D-4AB613AAF394}" destId="{D8AEAD1B-D17C-42FB-9602-BD20796ECD4F}"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AF4BFF4-0014-47CA-AEB7-76D7D763A82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7DD0062-75D8-4C41-96F4-ADB228CD080F}">
      <dgm:prSet phldrT="[Text]"/>
      <dgm:spPr/>
      <dgm:t>
        <a:bodyPr/>
        <a:lstStyle/>
        <a:p>
          <a:r>
            <a:rPr lang="en-US"/>
            <a:t>Behavioral Engagement</a:t>
          </a:r>
        </a:p>
      </dgm:t>
    </dgm:pt>
    <dgm:pt modelId="{D5A6F880-6A2E-41D8-98F5-95E774C5E491}" type="parTrans" cxnId="{D08EB79B-2FAD-4B7B-A6C6-3CEDADE4B029}">
      <dgm:prSet/>
      <dgm:spPr/>
      <dgm:t>
        <a:bodyPr/>
        <a:lstStyle/>
        <a:p>
          <a:endParaRPr lang="en-US"/>
        </a:p>
      </dgm:t>
    </dgm:pt>
    <dgm:pt modelId="{78FE0BF1-BD52-42D5-B1D2-1A5811E0140F}" type="sibTrans" cxnId="{D08EB79B-2FAD-4B7B-A6C6-3CEDADE4B029}">
      <dgm:prSet/>
      <dgm:spPr/>
      <dgm:t>
        <a:bodyPr/>
        <a:lstStyle/>
        <a:p>
          <a:endParaRPr lang="en-US"/>
        </a:p>
      </dgm:t>
    </dgm:pt>
    <dgm:pt modelId="{63137FAF-7651-4DDC-8FCB-7657C42A799A}">
      <dgm:prSet phldrT="[Text]"/>
      <dgm:spPr>
        <a:solidFill>
          <a:srgbClr val="205178"/>
        </a:solidFill>
      </dgm:spPr>
      <dgm:t>
        <a:bodyPr/>
        <a:lstStyle/>
        <a:p>
          <a:r>
            <a:rPr lang="en-US"/>
            <a:t>Emotional Engagement</a:t>
          </a:r>
        </a:p>
      </dgm:t>
    </dgm:pt>
    <dgm:pt modelId="{99A3D670-BB5A-40EB-92A6-9478AFD29443}" type="parTrans" cxnId="{38717890-0E53-4B21-A384-D1A0A1A2D550}">
      <dgm:prSet/>
      <dgm:spPr/>
      <dgm:t>
        <a:bodyPr/>
        <a:lstStyle/>
        <a:p>
          <a:endParaRPr lang="en-US"/>
        </a:p>
      </dgm:t>
    </dgm:pt>
    <dgm:pt modelId="{5D915C6C-5C6C-4B3D-8234-045075B9B366}" type="sibTrans" cxnId="{38717890-0E53-4B21-A384-D1A0A1A2D550}">
      <dgm:prSet/>
      <dgm:spPr/>
      <dgm:t>
        <a:bodyPr/>
        <a:lstStyle/>
        <a:p>
          <a:endParaRPr lang="en-US"/>
        </a:p>
      </dgm:t>
    </dgm:pt>
    <dgm:pt modelId="{79E9B57E-46E1-4434-A2B2-15B7CE4CF7C4}">
      <dgm:prSet phldrT="[Text]"/>
      <dgm:spPr>
        <a:solidFill>
          <a:srgbClr val="0D6F74"/>
        </a:solidFill>
      </dgm:spPr>
      <dgm:t>
        <a:bodyPr/>
        <a:lstStyle/>
        <a:p>
          <a:r>
            <a:rPr lang="en-US"/>
            <a:t>Cognitive Engagement</a:t>
          </a:r>
        </a:p>
      </dgm:t>
    </dgm:pt>
    <dgm:pt modelId="{F64FD2DE-5BB4-4145-9F79-88773F265E7C}" type="parTrans" cxnId="{630711CB-E579-4031-8DB7-550DCDC64F57}">
      <dgm:prSet/>
      <dgm:spPr/>
      <dgm:t>
        <a:bodyPr/>
        <a:lstStyle/>
        <a:p>
          <a:endParaRPr lang="en-US"/>
        </a:p>
      </dgm:t>
    </dgm:pt>
    <dgm:pt modelId="{E9FF218A-04A5-4B89-9AEB-232DB5E5C9E4}" type="sibTrans" cxnId="{630711CB-E579-4031-8DB7-550DCDC64F57}">
      <dgm:prSet/>
      <dgm:spPr/>
      <dgm:t>
        <a:bodyPr/>
        <a:lstStyle/>
        <a:p>
          <a:endParaRPr lang="en-US"/>
        </a:p>
      </dgm:t>
    </dgm:pt>
    <dgm:pt modelId="{96045FE9-9720-44F0-AFE4-8DA8A0D29853}" type="pres">
      <dgm:prSet presAssocID="{0AF4BFF4-0014-47CA-AEB7-76D7D763A829}" presName="diagram" presStyleCnt="0">
        <dgm:presLayoutVars>
          <dgm:dir/>
          <dgm:resizeHandles val="exact"/>
        </dgm:presLayoutVars>
      </dgm:prSet>
      <dgm:spPr/>
    </dgm:pt>
    <dgm:pt modelId="{0EF0AB3D-372A-453E-B2C5-E1BBC9C80AB3}" type="pres">
      <dgm:prSet presAssocID="{E7DD0062-75D8-4C41-96F4-ADB228CD080F}" presName="node" presStyleLbl="node1" presStyleIdx="0" presStyleCnt="3" custScaleX="129160">
        <dgm:presLayoutVars>
          <dgm:bulletEnabled val="1"/>
        </dgm:presLayoutVars>
      </dgm:prSet>
      <dgm:spPr/>
    </dgm:pt>
    <dgm:pt modelId="{704CF263-F13E-4397-B33E-67E27AA436CF}" type="pres">
      <dgm:prSet presAssocID="{78FE0BF1-BD52-42D5-B1D2-1A5811E0140F}" presName="sibTrans" presStyleCnt="0"/>
      <dgm:spPr/>
    </dgm:pt>
    <dgm:pt modelId="{AED0EEAB-05E0-4B82-87A1-2EE8461E5D49}" type="pres">
      <dgm:prSet presAssocID="{63137FAF-7651-4DDC-8FCB-7657C42A799A}" presName="node" presStyleLbl="node1" presStyleIdx="1" presStyleCnt="3" custScaleX="129160">
        <dgm:presLayoutVars>
          <dgm:bulletEnabled val="1"/>
        </dgm:presLayoutVars>
      </dgm:prSet>
      <dgm:spPr/>
    </dgm:pt>
    <dgm:pt modelId="{C1491026-3C92-476B-B914-9EACE9A83BD4}" type="pres">
      <dgm:prSet presAssocID="{5D915C6C-5C6C-4B3D-8234-045075B9B366}" presName="sibTrans" presStyleCnt="0"/>
      <dgm:spPr/>
    </dgm:pt>
    <dgm:pt modelId="{78BE1A1E-6A78-4C26-A077-4486972A81C3}" type="pres">
      <dgm:prSet presAssocID="{79E9B57E-46E1-4434-A2B2-15B7CE4CF7C4}" presName="node" presStyleLbl="node1" presStyleIdx="2" presStyleCnt="3" custScaleX="129160">
        <dgm:presLayoutVars>
          <dgm:bulletEnabled val="1"/>
        </dgm:presLayoutVars>
      </dgm:prSet>
      <dgm:spPr/>
    </dgm:pt>
  </dgm:ptLst>
  <dgm:cxnLst>
    <dgm:cxn modelId="{E06DDF38-9749-481D-AD32-719055ABDBA9}" type="presOf" srcId="{79E9B57E-46E1-4434-A2B2-15B7CE4CF7C4}" destId="{78BE1A1E-6A78-4C26-A077-4486972A81C3}" srcOrd="0" destOrd="0" presId="urn:microsoft.com/office/officeart/2005/8/layout/default"/>
    <dgm:cxn modelId="{9D43A43F-83C8-488B-837E-57341F27FD5A}" type="presOf" srcId="{0AF4BFF4-0014-47CA-AEB7-76D7D763A829}" destId="{96045FE9-9720-44F0-AFE4-8DA8A0D29853}" srcOrd="0" destOrd="0" presId="urn:microsoft.com/office/officeart/2005/8/layout/default"/>
    <dgm:cxn modelId="{38717890-0E53-4B21-A384-D1A0A1A2D550}" srcId="{0AF4BFF4-0014-47CA-AEB7-76D7D763A829}" destId="{63137FAF-7651-4DDC-8FCB-7657C42A799A}" srcOrd="1" destOrd="0" parTransId="{99A3D670-BB5A-40EB-92A6-9478AFD29443}" sibTransId="{5D915C6C-5C6C-4B3D-8234-045075B9B366}"/>
    <dgm:cxn modelId="{D08EB79B-2FAD-4B7B-A6C6-3CEDADE4B029}" srcId="{0AF4BFF4-0014-47CA-AEB7-76D7D763A829}" destId="{E7DD0062-75D8-4C41-96F4-ADB228CD080F}" srcOrd="0" destOrd="0" parTransId="{D5A6F880-6A2E-41D8-98F5-95E774C5E491}" sibTransId="{78FE0BF1-BD52-42D5-B1D2-1A5811E0140F}"/>
    <dgm:cxn modelId="{D310E9AD-4B06-455E-BD26-912A46ACC04F}" type="presOf" srcId="{63137FAF-7651-4DDC-8FCB-7657C42A799A}" destId="{AED0EEAB-05E0-4B82-87A1-2EE8461E5D49}" srcOrd="0" destOrd="0" presId="urn:microsoft.com/office/officeart/2005/8/layout/default"/>
    <dgm:cxn modelId="{630711CB-E579-4031-8DB7-550DCDC64F57}" srcId="{0AF4BFF4-0014-47CA-AEB7-76D7D763A829}" destId="{79E9B57E-46E1-4434-A2B2-15B7CE4CF7C4}" srcOrd="2" destOrd="0" parTransId="{F64FD2DE-5BB4-4145-9F79-88773F265E7C}" sibTransId="{E9FF218A-04A5-4B89-9AEB-232DB5E5C9E4}"/>
    <dgm:cxn modelId="{67886BD3-C749-4676-84BA-F68095F69F3E}" type="presOf" srcId="{E7DD0062-75D8-4C41-96F4-ADB228CD080F}" destId="{0EF0AB3D-372A-453E-B2C5-E1BBC9C80AB3}" srcOrd="0" destOrd="0" presId="urn:microsoft.com/office/officeart/2005/8/layout/default"/>
    <dgm:cxn modelId="{066AD76B-F90B-438E-9927-4A5C2E4145F7}" type="presParOf" srcId="{96045FE9-9720-44F0-AFE4-8DA8A0D29853}" destId="{0EF0AB3D-372A-453E-B2C5-E1BBC9C80AB3}" srcOrd="0" destOrd="0" presId="urn:microsoft.com/office/officeart/2005/8/layout/default"/>
    <dgm:cxn modelId="{D73D9664-9E54-4C23-BEA2-FB75424D715C}" type="presParOf" srcId="{96045FE9-9720-44F0-AFE4-8DA8A0D29853}" destId="{704CF263-F13E-4397-B33E-67E27AA436CF}" srcOrd="1" destOrd="0" presId="urn:microsoft.com/office/officeart/2005/8/layout/default"/>
    <dgm:cxn modelId="{06559FA2-AB88-4C82-AFFD-C1380DC35711}" type="presParOf" srcId="{96045FE9-9720-44F0-AFE4-8DA8A0D29853}" destId="{AED0EEAB-05E0-4B82-87A1-2EE8461E5D49}" srcOrd="2" destOrd="0" presId="urn:microsoft.com/office/officeart/2005/8/layout/default"/>
    <dgm:cxn modelId="{1511A0BE-58E2-45B2-818A-A87C2430A71C}" type="presParOf" srcId="{96045FE9-9720-44F0-AFE4-8DA8A0D29853}" destId="{C1491026-3C92-476B-B914-9EACE9A83BD4}" srcOrd="3" destOrd="0" presId="urn:microsoft.com/office/officeart/2005/8/layout/default"/>
    <dgm:cxn modelId="{E18AD50E-4137-47FF-8A7C-BB4D2CED827A}" type="presParOf" srcId="{96045FE9-9720-44F0-AFE4-8DA8A0D29853}" destId="{78BE1A1E-6A78-4C26-A077-4486972A81C3}"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AF4BFF4-0014-47CA-AEB7-76D7D763A82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7DD0062-75D8-4C41-96F4-ADB228CD080F}">
      <dgm:prSet phldrT="[Text]"/>
      <dgm:spPr/>
      <dgm:t>
        <a:bodyPr/>
        <a:lstStyle/>
        <a:p>
          <a:r>
            <a:rPr lang="en-US"/>
            <a:t>Behavioral Engagement</a:t>
          </a:r>
        </a:p>
      </dgm:t>
    </dgm:pt>
    <dgm:pt modelId="{D5A6F880-6A2E-41D8-98F5-95E774C5E491}" type="parTrans" cxnId="{D08EB79B-2FAD-4B7B-A6C6-3CEDADE4B029}">
      <dgm:prSet/>
      <dgm:spPr/>
      <dgm:t>
        <a:bodyPr/>
        <a:lstStyle/>
        <a:p>
          <a:endParaRPr lang="en-US"/>
        </a:p>
      </dgm:t>
    </dgm:pt>
    <dgm:pt modelId="{78FE0BF1-BD52-42D5-B1D2-1A5811E0140F}" type="sibTrans" cxnId="{D08EB79B-2FAD-4B7B-A6C6-3CEDADE4B029}">
      <dgm:prSet/>
      <dgm:spPr/>
      <dgm:t>
        <a:bodyPr/>
        <a:lstStyle/>
        <a:p>
          <a:endParaRPr lang="en-US"/>
        </a:p>
      </dgm:t>
    </dgm:pt>
    <dgm:pt modelId="{96045FE9-9720-44F0-AFE4-8DA8A0D29853}" type="pres">
      <dgm:prSet presAssocID="{0AF4BFF4-0014-47CA-AEB7-76D7D763A829}" presName="diagram" presStyleCnt="0">
        <dgm:presLayoutVars>
          <dgm:dir/>
          <dgm:resizeHandles val="exact"/>
        </dgm:presLayoutVars>
      </dgm:prSet>
      <dgm:spPr/>
    </dgm:pt>
    <dgm:pt modelId="{0EF0AB3D-372A-453E-B2C5-E1BBC9C80AB3}" type="pres">
      <dgm:prSet presAssocID="{E7DD0062-75D8-4C41-96F4-ADB228CD080F}" presName="node" presStyleLbl="node1" presStyleIdx="0" presStyleCnt="1" custScaleX="129160">
        <dgm:presLayoutVars>
          <dgm:bulletEnabled val="1"/>
        </dgm:presLayoutVars>
      </dgm:prSet>
      <dgm:spPr/>
    </dgm:pt>
  </dgm:ptLst>
  <dgm:cxnLst>
    <dgm:cxn modelId="{9D43A43F-83C8-488B-837E-57341F27FD5A}" type="presOf" srcId="{0AF4BFF4-0014-47CA-AEB7-76D7D763A829}" destId="{96045FE9-9720-44F0-AFE4-8DA8A0D29853}" srcOrd="0" destOrd="0" presId="urn:microsoft.com/office/officeart/2005/8/layout/default"/>
    <dgm:cxn modelId="{D08EB79B-2FAD-4B7B-A6C6-3CEDADE4B029}" srcId="{0AF4BFF4-0014-47CA-AEB7-76D7D763A829}" destId="{E7DD0062-75D8-4C41-96F4-ADB228CD080F}" srcOrd="0" destOrd="0" parTransId="{D5A6F880-6A2E-41D8-98F5-95E774C5E491}" sibTransId="{78FE0BF1-BD52-42D5-B1D2-1A5811E0140F}"/>
    <dgm:cxn modelId="{67886BD3-C749-4676-84BA-F68095F69F3E}" type="presOf" srcId="{E7DD0062-75D8-4C41-96F4-ADB228CD080F}" destId="{0EF0AB3D-372A-453E-B2C5-E1BBC9C80AB3}" srcOrd="0" destOrd="0" presId="urn:microsoft.com/office/officeart/2005/8/layout/default"/>
    <dgm:cxn modelId="{066AD76B-F90B-438E-9927-4A5C2E4145F7}" type="presParOf" srcId="{96045FE9-9720-44F0-AFE4-8DA8A0D29853}" destId="{0EF0AB3D-372A-453E-B2C5-E1BBC9C80AB3}"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3F67C17-7070-42E1-8421-2295C85DC4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860F3A5-C0D2-419B-91E2-0AF1B9C9B138}">
      <dgm:prSet phldrT="[Text]"/>
      <dgm:spPr>
        <a:solidFill>
          <a:srgbClr val="8F2829"/>
        </a:solidFill>
      </dgm:spPr>
      <dgm:t>
        <a:bodyPr/>
        <a:lstStyle/>
        <a:p>
          <a:r>
            <a:rPr lang="en-US"/>
            <a:t>Areas of Strength</a:t>
          </a:r>
        </a:p>
      </dgm:t>
    </dgm:pt>
    <dgm:pt modelId="{0283590D-3D52-4FBC-BF80-677FB04DBEB7}" type="parTrans" cxnId="{01E5C7AF-9BAF-4340-ADB3-030EE149DBAC}">
      <dgm:prSet/>
      <dgm:spPr/>
      <dgm:t>
        <a:bodyPr/>
        <a:lstStyle/>
        <a:p>
          <a:endParaRPr lang="en-US"/>
        </a:p>
      </dgm:t>
    </dgm:pt>
    <dgm:pt modelId="{585F1AED-1098-4244-89C5-2658B06292DE}" type="sibTrans" cxnId="{01E5C7AF-9BAF-4340-ADB3-030EE149DBAC}">
      <dgm:prSet/>
      <dgm:spPr/>
      <dgm:t>
        <a:bodyPr/>
        <a:lstStyle/>
        <a:p>
          <a:endParaRPr lang="en-US"/>
        </a:p>
      </dgm:t>
    </dgm:pt>
    <dgm:pt modelId="{A11F0A77-4564-4F02-B20D-D017443FB9F4}">
      <dgm:prSet phldrT="[Text]"/>
      <dgm:spPr/>
      <dgm:t>
        <a:bodyPr/>
        <a:lstStyle/>
        <a:p>
          <a:r>
            <a:rPr lang="en-US"/>
            <a:t>Students Prepared for Learning</a:t>
          </a:r>
        </a:p>
      </dgm:t>
    </dgm:pt>
    <dgm:pt modelId="{EBE20F67-7806-4FEA-A4E8-7B3086862696}" type="parTrans" cxnId="{786F7B45-32A0-4E3C-9C04-6F2D9453534C}">
      <dgm:prSet/>
      <dgm:spPr/>
      <dgm:t>
        <a:bodyPr/>
        <a:lstStyle/>
        <a:p>
          <a:endParaRPr lang="en-US"/>
        </a:p>
      </dgm:t>
    </dgm:pt>
    <dgm:pt modelId="{B3D33C91-3BFD-45ED-B91E-0B1D7FA6A9AD}" type="sibTrans" cxnId="{786F7B45-32A0-4E3C-9C04-6F2D9453534C}">
      <dgm:prSet/>
      <dgm:spPr/>
      <dgm:t>
        <a:bodyPr/>
        <a:lstStyle/>
        <a:p>
          <a:endParaRPr lang="en-US"/>
        </a:p>
      </dgm:t>
    </dgm:pt>
    <dgm:pt modelId="{15790B2C-98BB-4FEC-A8BB-7033CF8BEDE1}">
      <dgm:prSet phldrT="[Text]"/>
      <dgm:spPr>
        <a:solidFill>
          <a:srgbClr val="8F2829"/>
        </a:solidFill>
      </dgm:spPr>
      <dgm:t>
        <a:bodyPr/>
        <a:lstStyle/>
        <a:p>
          <a:r>
            <a:rPr lang="en-US"/>
            <a:t>Areas of Concern</a:t>
          </a:r>
        </a:p>
      </dgm:t>
    </dgm:pt>
    <dgm:pt modelId="{4BF443B3-89A2-474A-8CA9-E6528929C7F4}" type="parTrans" cxnId="{2DF3FA2B-4601-45CD-BFED-E4A98A6A29B9}">
      <dgm:prSet/>
      <dgm:spPr/>
      <dgm:t>
        <a:bodyPr/>
        <a:lstStyle/>
        <a:p>
          <a:endParaRPr lang="en-US"/>
        </a:p>
      </dgm:t>
    </dgm:pt>
    <dgm:pt modelId="{37CBB8D6-0A4B-4EAF-8E29-E65273F72BBE}" type="sibTrans" cxnId="{2DF3FA2B-4601-45CD-BFED-E4A98A6A29B9}">
      <dgm:prSet/>
      <dgm:spPr/>
      <dgm:t>
        <a:bodyPr/>
        <a:lstStyle/>
        <a:p>
          <a:endParaRPr lang="en-US"/>
        </a:p>
      </dgm:t>
    </dgm:pt>
    <dgm:pt modelId="{3AEC3DC7-5237-49F2-84BB-F49808B11D1C}">
      <dgm:prSet phldrT="[Text]"/>
      <dgm:spPr/>
      <dgm:t>
        <a:bodyPr/>
        <a:lstStyle/>
        <a:p>
          <a:r>
            <a:rPr lang="en-US"/>
            <a:t>Level of participation in clubs or school activities</a:t>
          </a:r>
        </a:p>
      </dgm:t>
    </dgm:pt>
    <dgm:pt modelId="{93CDADCE-529D-4029-B7C6-9C0B488CC90D}" type="parTrans" cxnId="{F905F79C-CEF9-46A1-B166-F302F1E85356}">
      <dgm:prSet/>
      <dgm:spPr/>
      <dgm:t>
        <a:bodyPr/>
        <a:lstStyle/>
        <a:p>
          <a:endParaRPr lang="en-US"/>
        </a:p>
      </dgm:t>
    </dgm:pt>
    <dgm:pt modelId="{C1468E2D-6CD5-43A4-80E3-FD0C07656AD4}" type="sibTrans" cxnId="{F905F79C-CEF9-46A1-B166-F302F1E85356}">
      <dgm:prSet/>
      <dgm:spPr/>
      <dgm:t>
        <a:bodyPr/>
        <a:lstStyle/>
        <a:p>
          <a:endParaRPr lang="en-US"/>
        </a:p>
      </dgm:t>
    </dgm:pt>
    <dgm:pt modelId="{B077CF06-4315-460F-99BD-D80B7CD9E0B3}" type="pres">
      <dgm:prSet presAssocID="{E3F67C17-7070-42E1-8421-2295C85DC4A7}" presName="linear" presStyleCnt="0">
        <dgm:presLayoutVars>
          <dgm:animLvl val="lvl"/>
          <dgm:resizeHandles val="exact"/>
        </dgm:presLayoutVars>
      </dgm:prSet>
      <dgm:spPr/>
    </dgm:pt>
    <dgm:pt modelId="{0DFC5509-F2F4-4D3A-9869-0100DED9F07B}" type="pres">
      <dgm:prSet presAssocID="{3860F3A5-C0D2-419B-91E2-0AF1B9C9B138}" presName="parentText" presStyleLbl="node1" presStyleIdx="0" presStyleCnt="2">
        <dgm:presLayoutVars>
          <dgm:chMax val="0"/>
          <dgm:bulletEnabled val="1"/>
        </dgm:presLayoutVars>
      </dgm:prSet>
      <dgm:spPr/>
    </dgm:pt>
    <dgm:pt modelId="{979864A1-AA45-402D-AD5C-1241B8557516}" type="pres">
      <dgm:prSet presAssocID="{3860F3A5-C0D2-419B-91E2-0AF1B9C9B138}" presName="childText" presStyleLbl="revTx" presStyleIdx="0" presStyleCnt="2">
        <dgm:presLayoutVars>
          <dgm:bulletEnabled val="1"/>
        </dgm:presLayoutVars>
      </dgm:prSet>
      <dgm:spPr/>
    </dgm:pt>
    <dgm:pt modelId="{86AED26F-0046-4DAA-9B4A-3FC21766D261}" type="pres">
      <dgm:prSet presAssocID="{15790B2C-98BB-4FEC-A8BB-7033CF8BEDE1}" presName="parentText" presStyleLbl="node1" presStyleIdx="1" presStyleCnt="2">
        <dgm:presLayoutVars>
          <dgm:chMax val="0"/>
          <dgm:bulletEnabled val="1"/>
        </dgm:presLayoutVars>
      </dgm:prSet>
      <dgm:spPr/>
    </dgm:pt>
    <dgm:pt modelId="{990EE85B-46B0-48BE-AE4C-3AFA7DA5B399}" type="pres">
      <dgm:prSet presAssocID="{15790B2C-98BB-4FEC-A8BB-7033CF8BEDE1}" presName="childText" presStyleLbl="revTx" presStyleIdx="1" presStyleCnt="2">
        <dgm:presLayoutVars>
          <dgm:bulletEnabled val="1"/>
        </dgm:presLayoutVars>
      </dgm:prSet>
      <dgm:spPr/>
    </dgm:pt>
  </dgm:ptLst>
  <dgm:cxnLst>
    <dgm:cxn modelId="{454F4B13-6B94-44A7-9B9A-32384418BC2C}" type="presOf" srcId="{A11F0A77-4564-4F02-B20D-D017443FB9F4}" destId="{979864A1-AA45-402D-AD5C-1241B8557516}" srcOrd="0" destOrd="0" presId="urn:microsoft.com/office/officeart/2005/8/layout/vList2"/>
    <dgm:cxn modelId="{2DF3FA2B-4601-45CD-BFED-E4A98A6A29B9}" srcId="{E3F67C17-7070-42E1-8421-2295C85DC4A7}" destId="{15790B2C-98BB-4FEC-A8BB-7033CF8BEDE1}" srcOrd="1" destOrd="0" parTransId="{4BF443B3-89A2-474A-8CA9-E6528929C7F4}" sibTransId="{37CBB8D6-0A4B-4EAF-8E29-E65273F72BBE}"/>
    <dgm:cxn modelId="{AE53332C-2C76-49D8-8845-4E6C0DB64A9A}" type="presOf" srcId="{E3F67C17-7070-42E1-8421-2295C85DC4A7}" destId="{B077CF06-4315-460F-99BD-D80B7CD9E0B3}" srcOrd="0" destOrd="0" presId="urn:microsoft.com/office/officeart/2005/8/layout/vList2"/>
    <dgm:cxn modelId="{5490533A-4C27-4771-A076-FA5AFD0974B0}" type="presOf" srcId="{3860F3A5-C0D2-419B-91E2-0AF1B9C9B138}" destId="{0DFC5509-F2F4-4D3A-9869-0100DED9F07B}" srcOrd="0" destOrd="0" presId="urn:microsoft.com/office/officeart/2005/8/layout/vList2"/>
    <dgm:cxn modelId="{786F7B45-32A0-4E3C-9C04-6F2D9453534C}" srcId="{3860F3A5-C0D2-419B-91E2-0AF1B9C9B138}" destId="{A11F0A77-4564-4F02-B20D-D017443FB9F4}" srcOrd="0" destOrd="0" parTransId="{EBE20F67-7806-4FEA-A4E8-7B3086862696}" sibTransId="{B3D33C91-3BFD-45ED-B91E-0B1D7FA6A9AD}"/>
    <dgm:cxn modelId="{927BCF70-8254-4CDA-BAD0-091A72BA3008}" type="presOf" srcId="{3AEC3DC7-5237-49F2-84BB-F49808B11D1C}" destId="{990EE85B-46B0-48BE-AE4C-3AFA7DA5B399}" srcOrd="0" destOrd="0" presId="urn:microsoft.com/office/officeart/2005/8/layout/vList2"/>
    <dgm:cxn modelId="{F905F79C-CEF9-46A1-B166-F302F1E85356}" srcId="{15790B2C-98BB-4FEC-A8BB-7033CF8BEDE1}" destId="{3AEC3DC7-5237-49F2-84BB-F49808B11D1C}" srcOrd="0" destOrd="0" parTransId="{93CDADCE-529D-4029-B7C6-9C0B488CC90D}" sibTransId="{C1468E2D-6CD5-43A4-80E3-FD0C07656AD4}"/>
    <dgm:cxn modelId="{01E5C7AF-9BAF-4340-ADB3-030EE149DBAC}" srcId="{E3F67C17-7070-42E1-8421-2295C85DC4A7}" destId="{3860F3A5-C0D2-419B-91E2-0AF1B9C9B138}" srcOrd="0" destOrd="0" parTransId="{0283590D-3D52-4FBC-BF80-677FB04DBEB7}" sibTransId="{585F1AED-1098-4244-89C5-2658B06292DE}"/>
    <dgm:cxn modelId="{F904BAF2-15C1-445D-BA70-FA768FFA25B0}" type="presOf" srcId="{15790B2C-98BB-4FEC-A8BB-7033CF8BEDE1}" destId="{86AED26F-0046-4DAA-9B4A-3FC21766D261}" srcOrd="0" destOrd="0" presId="urn:microsoft.com/office/officeart/2005/8/layout/vList2"/>
    <dgm:cxn modelId="{DD877E91-2362-4CCB-9CA2-A63E9AF04F01}" type="presParOf" srcId="{B077CF06-4315-460F-99BD-D80B7CD9E0B3}" destId="{0DFC5509-F2F4-4D3A-9869-0100DED9F07B}" srcOrd="0" destOrd="0" presId="urn:microsoft.com/office/officeart/2005/8/layout/vList2"/>
    <dgm:cxn modelId="{B46F700F-FBDB-45A0-B740-476C3083B150}" type="presParOf" srcId="{B077CF06-4315-460F-99BD-D80B7CD9E0B3}" destId="{979864A1-AA45-402D-AD5C-1241B8557516}" srcOrd="1" destOrd="0" presId="urn:microsoft.com/office/officeart/2005/8/layout/vList2"/>
    <dgm:cxn modelId="{B6B83135-F102-4BA2-882C-28B20C228C51}" type="presParOf" srcId="{B077CF06-4315-460F-99BD-D80B7CD9E0B3}" destId="{86AED26F-0046-4DAA-9B4A-3FC21766D261}" srcOrd="2" destOrd="0" presId="urn:microsoft.com/office/officeart/2005/8/layout/vList2"/>
    <dgm:cxn modelId="{EDE6AA9A-ED7D-47EC-98D1-09B62AAC93D2}" type="presParOf" srcId="{B077CF06-4315-460F-99BD-D80B7CD9E0B3}" destId="{990EE85B-46B0-48BE-AE4C-3AFA7DA5B399}" srcOrd="3"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AF4BFF4-0014-47CA-AEB7-76D7D763A82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3137FAF-7651-4DDC-8FCB-7657C42A799A}">
      <dgm:prSet phldrT="[Text]"/>
      <dgm:spPr>
        <a:solidFill>
          <a:srgbClr val="205178"/>
        </a:solidFill>
      </dgm:spPr>
      <dgm:t>
        <a:bodyPr/>
        <a:lstStyle/>
        <a:p>
          <a:r>
            <a:rPr lang="en-US"/>
            <a:t>Emotional Engagement</a:t>
          </a:r>
        </a:p>
      </dgm:t>
    </dgm:pt>
    <dgm:pt modelId="{99A3D670-BB5A-40EB-92A6-9478AFD29443}" type="parTrans" cxnId="{38717890-0E53-4B21-A384-D1A0A1A2D550}">
      <dgm:prSet/>
      <dgm:spPr/>
      <dgm:t>
        <a:bodyPr/>
        <a:lstStyle/>
        <a:p>
          <a:endParaRPr lang="en-US"/>
        </a:p>
      </dgm:t>
    </dgm:pt>
    <dgm:pt modelId="{5D915C6C-5C6C-4B3D-8234-045075B9B366}" type="sibTrans" cxnId="{38717890-0E53-4B21-A384-D1A0A1A2D550}">
      <dgm:prSet/>
      <dgm:spPr/>
      <dgm:t>
        <a:bodyPr/>
        <a:lstStyle/>
        <a:p>
          <a:endParaRPr lang="en-US"/>
        </a:p>
      </dgm:t>
    </dgm:pt>
    <dgm:pt modelId="{96045FE9-9720-44F0-AFE4-8DA8A0D29853}" type="pres">
      <dgm:prSet presAssocID="{0AF4BFF4-0014-47CA-AEB7-76D7D763A829}" presName="diagram" presStyleCnt="0">
        <dgm:presLayoutVars>
          <dgm:dir/>
          <dgm:resizeHandles val="exact"/>
        </dgm:presLayoutVars>
      </dgm:prSet>
      <dgm:spPr/>
    </dgm:pt>
    <dgm:pt modelId="{AED0EEAB-05E0-4B82-87A1-2EE8461E5D49}" type="pres">
      <dgm:prSet presAssocID="{63137FAF-7651-4DDC-8FCB-7657C42A799A}" presName="node" presStyleLbl="node1" presStyleIdx="0" presStyleCnt="1" custScaleX="129160">
        <dgm:presLayoutVars>
          <dgm:bulletEnabled val="1"/>
        </dgm:presLayoutVars>
      </dgm:prSet>
      <dgm:spPr/>
    </dgm:pt>
  </dgm:ptLst>
  <dgm:cxnLst>
    <dgm:cxn modelId="{9D43A43F-83C8-488B-837E-57341F27FD5A}" type="presOf" srcId="{0AF4BFF4-0014-47CA-AEB7-76D7D763A829}" destId="{96045FE9-9720-44F0-AFE4-8DA8A0D29853}" srcOrd="0" destOrd="0" presId="urn:microsoft.com/office/officeart/2005/8/layout/default"/>
    <dgm:cxn modelId="{38717890-0E53-4B21-A384-D1A0A1A2D550}" srcId="{0AF4BFF4-0014-47CA-AEB7-76D7D763A829}" destId="{63137FAF-7651-4DDC-8FCB-7657C42A799A}" srcOrd="0" destOrd="0" parTransId="{99A3D670-BB5A-40EB-92A6-9478AFD29443}" sibTransId="{5D915C6C-5C6C-4B3D-8234-045075B9B366}"/>
    <dgm:cxn modelId="{D310E9AD-4B06-455E-BD26-912A46ACC04F}" type="presOf" srcId="{63137FAF-7651-4DDC-8FCB-7657C42A799A}" destId="{AED0EEAB-05E0-4B82-87A1-2EE8461E5D49}" srcOrd="0" destOrd="0" presId="urn:microsoft.com/office/officeart/2005/8/layout/default"/>
    <dgm:cxn modelId="{06559FA2-AB88-4C82-AFFD-C1380DC35711}" type="presParOf" srcId="{96045FE9-9720-44F0-AFE4-8DA8A0D29853}" destId="{AED0EEAB-05E0-4B82-87A1-2EE8461E5D49}"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3F67C17-7070-42E1-8421-2295C85DC4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860F3A5-C0D2-419B-91E2-0AF1B9C9B138}">
      <dgm:prSet phldrT="[Text]"/>
      <dgm:spPr>
        <a:solidFill>
          <a:srgbClr val="205178"/>
        </a:solidFill>
      </dgm:spPr>
      <dgm:t>
        <a:bodyPr/>
        <a:lstStyle/>
        <a:p>
          <a:r>
            <a:rPr lang="en-US"/>
            <a:t>Areas of Strength</a:t>
          </a:r>
        </a:p>
      </dgm:t>
    </dgm:pt>
    <dgm:pt modelId="{0283590D-3D52-4FBC-BF80-677FB04DBEB7}" type="parTrans" cxnId="{01E5C7AF-9BAF-4340-ADB3-030EE149DBAC}">
      <dgm:prSet/>
      <dgm:spPr/>
      <dgm:t>
        <a:bodyPr/>
        <a:lstStyle/>
        <a:p>
          <a:endParaRPr lang="en-US"/>
        </a:p>
      </dgm:t>
    </dgm:pt>
    <dgm:pt modelId="{585F1AED-1098-4244-89C5-2658B06292DE}" type="sibTrans" cxnId="{01E5C7AF-9BAF-4340-ADB3-030EE149DBAC}">
      <dgm:prSet/>
      <dgm:spPr/>
      <dgm:t>
        <a:bodyPr/>
        <a:lstStyle/>
        <a:p>
          <a:endParaRPr lang="en-US"/>
        </a:p>
      </dgm:t>
    </dgm:pt>
    <dgm:pt modelId="{A11F0A77-4564-4F02-B20D-D017443FB9F4}">
      <dgm:prSet phldrT="[Text]"/>
      <dgm:spPr/>
      <dgm:t>
        <a:bodyPr/>
        <a:lstStyle/>
        <a:p>
          <a:r>
            <a:rPr lang="en-US"/>
            <a:t>Increases in Family, Peer, Teacher Support of Learning</a:t>
          </a:r>
        </a:p>
      </dgm:t>
    </dgm:pt>
    <dgm:pt modelId="{EBE20F67-7806-4FEA-A4E8-7B3086862696}" type="parTrans" cxnId="{786F7B45-32A0-4E3C-9C04-6F2D9453534C}">
      <dgm:prSet/>
      <dgm:spPr/>
      <dgm:t>
        <a:bodyPr/>
        <a:lstStyle/>
        <a:p>
          <a:endParaRPr lang="en-US"/>
        </a:p>
      </dgm:t>
    </dgm:pt>
    <dgm:pt modelId="{B3D33C91-3BFD-45ED-B91E-0B1D7FA6A9AD}" type="sibTrans" cxnId="{786F7B45-32A0-4E3C-9C04-6F2D9453534C}">
      <dgm:prSet/>
      <dgm:spPr/>
      <dgm:t>
        <a:bodyPr/>
        <a:lstStyle/>
        <a:p>
          <a:endParaRPr lang="en-US"/>
        </a:p>
      </dgm:t>
    </dgm:pt>
    <dgm:pt modelId="{15790B2C-98BB-4FEC-A8BB-7033CF8BEDE1}">
      <dgm:prSet phldrT="[Text]"/>
      <dgm:spPr>
        <a:solidFill>
          <a:srgbClr val="205178"/>
        </a:solidFill>
      </dgm:spPr>
      <dgm:t>
        <a:bodyPr/>
        <a:lstStyle/>
        <a:p>
          <a:r>
            <a:rPr lang="en-US"/>
            <a:t>Areas of Concern</a:t>
          </a:r>
        </a:p>
      </dgm:t>
    </dgm:pt>
    <dgm:pt modelId="{4BF443B3-89A2-474A-8CA9-E6528929C7F4}" type="parTrans" cxnId="{2DF3FA2B-4601-45CD-BFED-E4A98A6A29B9}">
      <dgm:prSet/>
      <dgm:spPr/>
      <dgm:t>
        <a:bodyPr/>
        <a:lstStyle/>
        <a:p>
          <a:endParaRPr lang="en-US"/>
        </a:p>
      </dgm:t>
    </dgm:pt>
    <dgm:pt modelId="{37CBB8D6-0A4B-4EAF-8E29-E65273F72BBE}" type="sibTrans" cxnId="{2DF3FA2B-4601-45CD-BFED-E4A98A6A29B9}">
      <dgm:prSet/>
      <dgm:spPr/>
      <dgm:t>
        <a:bodyPr/>
        <a:lstStyle/>
        <a:p>
          <a:endParaRPr lang="en-US"/>
        </a:p>
      </dgm:t>
    </dgm:pt>
    <dgm:pt modelId="{3AEC3DC7-5237-49F2-84BB-F49808B11D1C}">
      <dgm:prSet phldrT="[Text]"/>
      <dgm:spPr/>
      <dgm:t>
        <a:bodyPr/>
        <a:lstStyle/>
        <a:p>
          <a:pPr rtl="0"/>
          <a:r>
            <a:rPr lang="en-US"/>
            <a:t>Positive Relationships with School </a:t>
          </a:r>
          <a:r>
            <a:rPr lang="en-US">
              <a:latin typeface="Calibri Light" panose="020F0302020204030204"/>
            </a:rPr>
            <a:t>Staff </a:t>
          </a:r>
          <a:r>
            <a:rPr lang="en-US"/>
            <a:t>&amp; Other Students</a:t>
          </a:r>
        </a:p>
      </dgm:t>
    </dgm:pt>
    <dgm:pt modelId="{93CDADCE-529D-4029-B7C6-9C0B488CC90D}" type="parTrans" cxnId="{F905F79C-CEF9-46A1-B166-F302F1E85356}">
      <dgm:prSet/>
      <dgm:spPr/>
      <dgm:t>
        <a:bodyPr/>
        <a:lstStyle/>
        <a:p>
          <a:endParaRPr lang="en-US"/>
        </a:p>
      </dgm:t>
    </dgm:pt>
    <dgm:pt modelId="{C1468E2D-6CD5-43A4-80E3-FD0C07656AD4}" type="sibTrans" cxnId="{F905F79C-CEF9-46A1-B166-F302F1E85356}">
      <dgm:prSet/>
      <dgm:spPr/>
      <dgm:t>
        <a:bodyPr/>
        <a:lstStyle/>
        <a:p>
          <a:endParaRPr lang="en-US"/>
        </a:p>
      </dgm:t>
    </dgm:pt>
    <dgm:pt modelId="{FBD3E9F0-D9EB-475C-858D-52140FB79F4F}">
      <dgm:prSet phldrT="[Text]"/>
      <dgm:spPr/>
      <dgm:t>
        <a:bodyPr/>
        <a:lstStyle/>
        <a:p>
          <a:r>
            <a:rPr lang="en-US"/>
            <a:t>Feelings of Safety</a:t>
          </a:r>
        </a:p>
      </dgm:t>
    </dgm:pt>
    <dgm:pt modelId="{89299A2E-9239-458D-97BC-D420228D62AE}" type="parTrans" cxnId="{79048DE1-CE5D-42E0-B57D-4FD9EEBFE87F}">
      <dgm:prSet/>
      <dgm:spPr/>
      <dgm:t>
        <a:bodyPr/>
        <a:lstStyle/>
        <a:p>
          <a:endParaRPr lang="en-US"/>
        </a:p>
      </dgm:t>
    </dgm:pt>
    <dgm:pt modelId="{3C9A1C8A-3DEC-420F-8612-200B2F79C9FA}" type="sibTrans" cxnId="{79048DE1-CE5D-42E0-B57D-4FD9EEBFE87F}">
      <dgm:prSet/>
      <dgm:spPr/>
      <dgm:t>
        <a:bodyPr/>
        <a:lstStyle/>
        <a:p>
          <a:endParaRPr lang="en-US"/>
        </a:p>
      </dgm:t>
    </dgm:pt>
    <dgm:pt modelId="{B3047ABE-6368-4AF8-A7A8-3C986E38A4BB}">
      <dgm:prSet phldrT="[Text]"/>
      <dgm:spPr/>
      <dgm:t>
        <a:bodyPr/>
        <a:lstStyle/>
        <a:p>
          <a:r>
            <a:rPr lang="en-US"/>
            <a:t>Perceptions of Fairness</a:t>
          </a:r>
        </a:p>
      </dgm:t>
    </dgm:pt>
    <dgm:pt modelId="{5E25B981-7070-453F-A32C-E6CEA3310315}" type="parTrans" cxnId="{0D88F416-C916-4CAA-896D-2226F4DE069B}">
      <dgm:prSet/>
      <dgm:spPr/>
      <dgm:t>
        <a:bodyPr/>
        <a:lstStyle/>
        <a:p>
          <a:endParaRPr lang="en-US"/>
        </a:p>
      </dgm:t>
    </dgm:pt>
    <dgm:pt modelId="{1ACC993E-2F95-4EE7-A219-0290212FC5FC}" type="sibTrans" cxnId="{0D88F416-C916-4CAA-896D-2226F4DE069B}">
      <dgm:prSet/>
      <dgm:spPr/>
      <dgm:t>
        <a:bodyPr/>
        <a:lstStyle/>
        <a:p>
          <a:endParaRPr lang="en-US"/>
        </a:p>
      </dgm:t>
    </dgm:pt>
    <dgm:pt modelId="{8E30EB66-6330-4B5B-8FBE-0061507C9FBA}">
      <dgm:prSet phldrT="[Text]"/>
      <dgm:spPr/>
      <dgm:t>
        <a:bodyPr/>
        <a:lstStyle/>
        <a:p>
          <a:endParaRPr lang="en-US"/>
        </a:p>
      </dgm:t>
    </dgm:pt>
    <dgm:pt modelId="{3FEBA0B0-C36A-45F9-9B95-C27F89114421}" type="parTrans" cxnId="{4D78AEFB-A304-42A7-B2C4-6C242A168227}">
      <dgm:prSet/>
      <dgm:spPr/>
      <dgm:t>
        <a:bodyPr/>
        <a:lstStyle/>
        <a:p>
          <a:endParaRPr lang="en-US"/>
        </a:p>
      </dgm:t>
    </dgm:pt>
    <dgm:pt modelId="{ADA1CA64-38F5-45F7-BD14-20B8B7DE480B}" type="sibTrans" cxnId="{4D78AEFB-A304-42A7-B2C4-6C242A168227}">
      <dgm:prSet/>
      <dgm:spPr/>
      <dgm:t>
        <a:bodyPr/>
        <a:lstStyle/>
        <a:p>
          <a:endParaRPr lang="en-US"/>
        </a:p>
      </dgm:t>
    </dgm:pt>
    <dgm:pt modelId="{62321C6F-10A8-49ED-86C0-280A11BE3EA3}">
      <dgm:prSet phldrT="[Text]"/>
      <dgm:spPr/>
      <dgm:t>
        <a:bodyPr/>
        <a:lstStyle/>
        <a:p>
          <a:r>
            <a:rPr lang="en-US"/>
            <a:t>Perceptions of Respect and Personal Student </a:t>
          </a:r>
          <a:r>
            <a:rPr lang="en-US">
              <a:latin typeface="Calibri Light" panose="020F0302020204030204"/>
            </a:rPr>
            <a:t>Support</a:t>
          </a:r>
          <a:endParaRPr lang="en-US"/>
        </a:p>
      </dgm:t>
    </dgm:pt>
    <dgm:pt modelId="{42E6E168-B21F-405C-B2BC-C8AC82A9910D}" type="parTrans" cxnId="{9578A5BF-64C2-4262-8E01-3CF66DB03529}">
      <dgm:prSet/>
      <dgm:spPr/>
      <dgm:t>
        <a:bodyPr/>
        <a:lstStyle/>
        <a:p>
          <a:endParaRPr lang="en-US"/>
        </a:p>
      </dgm:t>
    </dgm:pt>
    <dgm:pt modelId="{06158951-E1F7-4711-91E5-1D2529F5B3D8}" type="sibTrans" cxnId="{9578A5BF-64C2-4262-8E01-3CF66DB03529}">
      <dgm:prSet/>
      <dgm:spPr/>
      <dgm:t>
        <a:bodyPr/>
        <a:lstStyle/>
        <a:p>
          <a:endParaRPr lang="en-US"/>
        </a:p>
      </dgm:t>
    </dgm:pt>
    <dgm:pt modelId="{B077CF06-4315-460F-99BD-D80B7CD9E0B3}" type="pres">
      <dgm:prSet presAssocID="{E3F67C17-7070-42E1-8421-2295C85DC4A7}" presName="linear" presStyleCnt="0">
        <dgm:presLayoutVars>
          <dgm:animLvl val="lvl"/>
          <dgm:resizeHandles val="exact"/>
        </dgm:presLayoutVars>
      </dgm:prSet>
      <dgm:spPr/>
    </dgm:pt>
    <dgm:pt modelId="{0DFC5509-F2F4-4D3A-9869-0100DED9F07B}" type="pres">
      <dgm:prSet presAssocID="{3860F3A5-C0D2-419B-91E2-0AF1B9C9B138}" presName="parentText" presStyleLbl="node1" presStyleIdx="0" presStyleCnt="2">
        <dgm:presLayoutVars>
          <dgm:chMax val="0"/>
          <dgm:bulletEnabled val="1"/>
        </dgm:presLayoutVars>
      </dgm:prSet>
      <dgm:spPr/>
    </dgm:pt>
    <dgm:pt modelId="{979864A1-AA45-402D-AD5C-1241B8557516}" type="pres">
      <dgm:prSet presAssocID="{3860F3A5-C0D2-419B-91E2-0AF1B9C9B138}" presName="childText" presStyleLbl="revTx" presStyleIdx="0" presStyleCnt="2">
        <dgm:presLayoutVars>
          <dgm:bulletEnabled val="1"/>
        </dgm:presLayoutVars>
      </dgm:prSet>
      <dgm:spPr/>
    </dgm:pt>
    <dgm:pt modelId="{86AED26F-0046-4DAA-9B4A-3FC21766D261}" type="pres">
      <dgm:prSet presAssocID="{15790B2C-98BB-4FEC-A8BB-7033CF8BEDE1}" presName="parentText" presStyleLbl="node1" presStyleIdx="1" presStyleCnt="2">
        <dgm:presLayoutVars>
          <dgm:chMax val="0"/>
          <dgm:bulletEnabled val="1"/>
        </dgm:presLayoutVars>
      </dgm:prSet>
      <dgm:spPr/>
    </dgm:pt>
    <dgm:pt modelId="{990EE85B-46B0-48BE-AE4C-3AFA7DA5B399}" type="pres">
      <dgm:prSet presAssocID="{15790B2C-98BB-4FEC-A8BB-7033CF8BEDE1}" presName="childText" presStyleLbl="revTx" presStyleIdx="1" presStyleCnt="2">
        <dgm:presLayoutVars>
          <dgm:bulletEnabled val="1"/>
        </dgm:presLayoutVars>
      </dgm:prSet>
      <dgm:spPr/>
    </dgm:pt>
  </dgm:ptLst>
  <dgm:cxnLst>
    <dgm:cxn modelId="{454F4B13-6B94-44A7-9B9A-32384418BC2C}" type="presOf" srcId="{A11F0A77-4564-4F02-B20D-D017443FB9F4}" destId="{979864A1-AA45-402D-AD5C-1241B8557516}" srcOrd="0" destOrd="0" presId="urn:microsoft.com/office/officeart/2005/8/layout/vList2"/>
    <dgm:cxn modelId="{0D88F416-C916-4CAA-896D-2226F4DE069B}" srcId="{15790B2C-98BB-4FEC-A8BB-7033CF8BEDE1}" destId="{B3047ABE-6368-4AF8-A7A8-3C986E38A4BB}" srcOrd="2" destOrd="0" parTransId="{5E25B981-7070-453F-A32C-E6CEA3310315}" sibTransId="{1ACC993E-2F95-4EE7-A219-0290212FC5FC}"/>
    <dgm:cxn modelId="{2DF3FA2B-4601-45CD-BFED-E4A98A6A29B9}" srcId="{E3F67C17-7070-42E1-8421-2295C85DC4A7}" destId="{15790B2C-98BB-4FEC-A8BB-7033CF8BEDE1}" srcOrd="1" destOrd="0" parTransId="{4BF443B3-89A2-474A-8CA9-E6528929C7F4}" sibTransId="{37CBB8D6-0A4B-4EAF-8E29-E65273F72BBE}"/>
    <dgm:cxn modelId="{AE53332C-2C76-49D8-8845-4E6C0DB64A9A}" type="presOf" srcId="{E3F67C17-7070-42E1-8421-2295C85DC4A7}" destId="{B077CF06-4315-460F-99BD-D80B7CD9E0B3}" srcOrd="0" destOrd="0" presId="urn:microsoft.com/office/officeart/2005/8/layout/vList2"/>
    <dgm:cxn modelId="{5490533A-4C27-4771-A076-FA5AFD0974B0}" type="presOf" srcId="{3860F3A5-C0D2-419B-91E2-0AF1B9C9B138}" destId="{0DFC5509-F2F4-4D3A-9869-0100DED9F07B}" srcOrd="0" destOrd="0" presId="urn:microsoft.com/office/officeart/2005/8/layout/vList2"/>
    <dgm:cxn modelId="{786F7B45-32A0-4E3C-9C04-6F2D9453534C}" srcId="{3860F3A5-C0D2-419B-91E2-0AF1B9C9B138}" destId="{A11F0A77-4564-4F02-B20D-D017443FB9F4}" srcOrd="0" destOrd="0" parTransId="{EBE20F67-7806-4FEA-A4E8-7B3086862696}" sibTransId="{B3D33C91-3BFD-45ED-B91E-0B1D7FA6A9AD}"/>
    <dgm:cxn modelId="{DF315C4F-F781-44F8-8137-6F3F8F993C6D}" type="presOf" srcId="{8E30EB66-6330-4B5B-8FBE-0061507C9FBA}" destId="{990EE85B-46B0-48BE-AE4C-3AFA7DA5B399}" srcOrd="0" destOrd="4" presId="urn:microsoft.com/office/officeart/2005/8/layout/vList2"/>
    <dgm:cxn modelId="{927BCF70-8254-4CDA-BAD0-091A72BA3008}" type="presOf" srcId="{3AEC3DC7-5237-49F2-84BB-F49808B11D1C}" destId="{990EE85B-46B0-48BE-AE4C-3AFA7DA5B399}" srcOrd="0" destOrd="0" presId="urn:microsoft.com/office/officeart/2005/8/layout/vList2"/>
    <dgm:cxn modelId="{F905F79C-CEF9-46A1-B166-F302F1E85356}" srcId="{15790B2C-98BB-4FEC-A8BB-7033CF8BEDE1}" destId="{3AEC3DC7-5237-49F2-84BB-F49808B11D1C}" srcOrd="0" destOrd="0" parTransId="{93CDADCE-529D-4029-B7C6-9C0B488CC90D}" sibTransId="{C1468E2D-6CD5-43A4-80E3-FD0C07656AD4}"/>
    <dgm:cxn modelId="{F6276EA0-825C-48C6-9B1A-2BB88A1ED5BE}" type="presOf" srcId="{62321C6F-10A8-49ED-86C0-280A11BE3EA3}" destId="{990EE85B-46B0-48BE-AE4C-3AFA7DA5B399}" srcOrd="0" destOrd="3" presId="urn:microsoft.com/office/officeart/2005/8/layout/vList2"/>
    <dgm:cxn modelId="{01E5C7AF-9BAF-4340-ADB3-030EE149DBAC}" srcId="{E3F67C17-7070-42E1-8421-2295C85DC4A7}" destId="{3860F3A5-C0D2-419B-91E2-0AF1B9C9B138}" srcOrd="0" destOrd="0" parTransId="{0283590D-3D52-4FBC-BF80-677FB04DBEB7}" sibTransId="{585F1AED-1098-4244-89C5-2658B06292DE}"/>
    <dgm:cxn modelId="{117975BF-A40F-4ED8-A8BF-AD6F5A47C3D4}" type="presOf" srcId="{FBD3E9F0-D9EB-475C-858D-52140FB79F4F}" destId="{990EE85B-46B0-48BE-AE4C-3AFA7DA5B399}" srcOrd="0" destOrd="1" presId="urn:microsoft.com/office/officeart/2005/8/layout/vList2"/>
    <dgm:cxn modelId="{201281BF-82CD-457C-9A7B-A72311B430CA}" type="presOf" srcId="{B3047ABE-6368-4AF8-A7A8-3C986E38A4BB}" destId="{990EE85B-46B0-48BE-AE4C-3AFA7DA5B399}" srcOrd="0" destOrd="2" presId="urn:microsoft.com/office/officeart/2005/8/layout/vList2"/>
    <dgm:cxn modelId="{9578A5BF-64C2-4262-8E01-3CF66DB03529}" srcId="{15790B2C-98BB-4FEC-A8BB-7033CF8BEDE1}" destId="{62321C6F-10A8-49ED-86C0-280A11BE3EA3}" srcOrd="3" destOrd="0" parTransId="{42E6E168-B21F-405C-B2BC-C8AC82A9910D}" sibTransId="{06158951-E1F7-4711-91E5-1D2529F5B3D8}"/>
    <dgm:cxn modelId="{79048DE1-CE5D-42E0-B57D-4FD9EEBFE87F}" srcId="{15790B2C-98BB-4FEC-A8BB-7033CF8BEDE1}" destId="{FBD3E9F0-D9EB-475C-858D-52140FB79F4F}" srcOrd="1" destOrd="0" parTransId="{89299A2E-9239-458D-97BC-D420228D62AE}" sibTransId="{3C9A1C8A-3DEC-420F-8612-200B2F79C9FA}"/>
    <dgm:cxn modelId="{F904BAF2-15C1-445D-BA70-FA768FFA25B0}" type="presOf" srcId="{15790B2C-98BB-4FEC-A8BB-7033CF8BEDE1}" destId="{86AED26F-0046-4DAA-9B4A-3FC21766D261}" srcOrd="0" destOrd="0" presId="urn:microsoft.com/office/officeart/2005/8/layout/vList2"/>
    <dgm:cxn modelId="{4D78AEFB-A304-42A7-B2C4-6C242A168227}" srcId="{15790B2C-98BB-4FEC-A8BB-7033CF8BEDE1}" destId="{8E30EB66-6330-4B5B-8FBE-0061507C9FBA}" srcOrd="4" destOrd="0" parTransId="{3FEBA0B0-C36A-45F9-9B95-C27F89114421}" sibTransId="{ADA1CA64-38F5-45F7-BD14-20B8B7DE480B}"/>
    <dgm:cxn modelId="{DD877E91-2362-4CCB-9CA2-A63E9AF04F01}" type="presParOf" srcId="{B077CF06-4315-460F-99BD-D80B7CD9E0B3}" destId="{0DFC5509-F2F4-4D3A-9869-0100DED9F07B}" srcOrd="0" destOrd="0" presId="urn:microsoft.com/office/officeart/2005/8/layout/vList2"/>
    <dgm:cxn modelId="{B46F700F-FBDB-45A0-B740-476C3083B150}" type="presParOf" srcId="{B077CF06-4315-460F-99BD-D80B7CD9E0B3}" destId="{979864A1-AA45-402D-AD5C-1241B8557516}" srcOrd="1" destOrd="0" presId="urn:microsoft.com/office/officeart/2005/8/layout/vList2"/>
    <dgm:cxn modelId="{B6B83135-F102-4BA2-882C-28B20C228C51}" type="presParOf" srcId="{B077CF06-4315-460F-99BD-D80B7CD9E0B3}" destId="{86AED26F-0046-4DAA-9B4A-3FC21766D261}" srcOrd="2" destOrd="0" presId="urn:microsoft.com/office/officeart/2005/8/layout/vList2"/>
    <dgm:cxn modelId="{EDE6AA9A-ED7D-47EC-98D1-09B62AAC93D2}" type="presParOf" srcId="{B077CF06-4315-460F-99BD-D80B7CD9E0B3}" destId="{990EE85B-46B0-48BE-AE4C-3AFA7DA5B399}" srcOrd="3"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AF4BFF4-0014-47CA-AEB7-76D7D763A82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9E9B57E-46E1-4434-A2B2-15B7CE4CF7C4}">
      <dgm:prSet phldrT="[Text]"/>
      <dgm:spPr>
        <a:solidFill>
          <a:srgbClr val="0D6F74"/>
        </a:solidFill>
      </dgm:spPr>
      <dgm:t>
        <a:bodyPr/>
        <a:lstStyle/>
        <a:p>
          <a:r>
            <a:rPr lang="en-US"/>
            <a:t>Cognitive Engagement</a:t>
          </a:r>
        </a:p>
      </dgm:t>
    </dgm:pt>
    <dgm:pt modelId="{F64FD2DE-5BB4-4145-9F79-88773F265E7C}" type="parTrans" cxnId="{630711CB-E579-4031-8DB7-550DCDC64F57}">
      <dgm:prSet/>
      <dgm:spPr/>
      <dgm:t>
        <a:bodyPr/>
        <a:lstStyle/>
        <a:p>
          <a:endParaRPr lang="en-US"/>
        </a:p>
      </dgm:t>
    </dgm:pt>
    <dgm:pt modelId="{E9FF218A-04A5-4B89-9AEB-232DB5E5C9E4}" type="sibTrans" cxnId="{630711CB-E579-4031-8DB7-550DCDC64F57}">
      <dgm:prSet/>
      <dgm:spPr/>
      <dgm:t>
        <a:bodyPr/>
        <a:lstStyle/>
        <a:p>
          <a:endParaRPr lang="en-US"/>
        </a:p>
      </dgm:t>
    </dgm:pt>
    <dgm:pt modelId="{96045FE9-9720-44F0-AFE4-8DA8A0D29853}" type="pres">
      <dgm:prSet presAssocID="{0AF4BFF4-0014-47CA-AEB7-76D7D763A829}" presName="diagram" presStyleCnt="0">
        <dgm:presLayoutVars>
          <dgm:dir/>
          <dgm:resizeHandles val="exact"/>
        </dgm:presLayoutVars>
      </dgm:prSet>
      <dgm:spPr/>
    </dgm:pt>
    <dgm:pt modelId="{78BE1A1E-6A78-4C26-A077-4486972A81C3}" type="pres">
      <dgm:prSet presAssocID="{79E9B57E-46E1-4434-A2B2-15B7CE4CF7C4}" presName="node" presStyleLbl="node1" presStyleIdx="0" presStyleCnt="1" custScaleX="129160">
        <dgm:presLayoutVars>
          <dgm:bulletEnabled val="1"/>
        </dgm:presLayoutVars>
      </dgm:prSet>
      <dgm:spPr/>
    </dgm:pt>
  </dgm:ptLst>
  <dgm:cxnLst>
    <dgm:cxn modelId="{E06DDF38-9749-481D-AD32-719055ABDBA9}" type="presOf" srcId="{79E9B57E-46E1-4434-A2B2-15B7CE4CF7C4}" destId="{78BE1A1E-6A78-4C26-A077-4486972A81C3}" srcOrd="0" destOrd="0" presId="urn:microsoft.com/office/officeart/2005/8/layout/default"/>
    <dgm:cxn modelId="{9D43A43F-83C8-488B-837E-57341F27FD5A}" type="presOf" srcId="{0AF4BFF4-0014-47CA-AEB7-76D7D763A829}" destId="{96045FE9-9720-44F0-AFE4-8DA8A0D29853}" srcOrd="0" destOrd="0" presId="urn:microsoft.com/office/officeart/2005/8/layout/default"/>
    <dgm:cxn modelId="{630711CB-E579-4031-8DB7-550DCDC64F57}" srcId="{0AF4BFF4-0014-47CA-AEB7-76D7D763A829}" destId="{79E9B57E-46E1-4434-A2B2-15B7CE4CF7C4}" srcOrd="0" destOrd="0" parTransId="{F64FD2DE-5BB4-4145-9F79-88773F265E7C}" sibTransId="{E9FF218A-04A5-4B89-9AEB-232DB5E5C9E4}"/>
    <dgm:cxn modelId="{E18AD50E-4137-47FF-8A7C-BB4D2CED827A}" type="presParOf" srcId="{96045FE9-9720-44F0-AFE4-8DA8A0D29853}" destId="{78BE1A1E-6A78-4C26-A077-4486972A81C3}"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3F67C17-7070-42E1-8421-2295C85DC4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860F3A5-C0D2-419B-91E2-0AF1B9C9B138}">
      <dgm:prSet phldrT="[Text]"/>
      <dgm:spPr>
        <a:solidFill>
          <a:srgbClr val="0D6F74"/>
        </a:solidFill>
      </dgm:spPr>
      <dgm:t>
        <a:bodyPr/>
        <a:lstStyle/>
        <a:p>
          <a:r>
            <a:rPr lang="en-US"/>
            <a:t>Areas of Strength</a:t>
          </a:r>
        </a:p>
      </dgm:t>
    </dgm:pt>
    <dgm:pt modelId="{0283590D-3D52-4FBC-BF80-677FB04DBEB7}" type="parTrans" cxnId="{01E5C7AF-9BAF-4340-ADB3-030EE149DBAC}">
      <dgm:prSet/>
      <dgm:spPr/>
      <dgm:t>
        <a:bodyPr/>
        <a:lstStyle/>
        <a:p>
          <a:endParaRPr lang="en-US"/>
        </a:p>
      </dgm:t>
    </dgm:pt>
    <dgm:pt modelId="{585F1AED-1098-4244-89C5-2658B06292DE}" type="sibTrans" cxnId="{01E5C7AF-9BAF-4340-ADB3-030EE149DBAC}">
      <dgm:prSet/>
      <dgm:spPr/>
      <dgm:t>
        <a:bodyPr/>
        <a:lstStyle/>
        <a:p>
          <a:endParaRPr lang="en-US"/>
        </a:p>
      </dgm:t>
    </dgm:pt>
    <dgm:pt modelId="{A11F0A77-4564-4F02-B20D-D017443FB9F4}">
      <dgm:prSet phldrT="[Text]"/>
      <dgm:spPr/>
      <dgm:t>
        <a:bodyPr/>
        <a:lstStyle/>
        <a:p>
          <a:r>
            <a:rPr lang="en-US"/>
            <a:t>Student Motivation for Learning</a:t>
          </a:r>
        </a:p>
      </dgm:t>
    </dgm:pt>
    <dgm:pt modelId="{EBE20F67-7806-4FEA-A4E8-7B3086862696}" type="parTrans" cxnId="{786F7B45-32A0-4E3C-9C04-6F2D9453534C}">
      <dgm:prSet/>
      <dgm:spPr/>
      <dgm:t>
        <a:bodyPr/>
        <a:lstStyle/>
        <a:p>
          <a:endParaRPr lang="en-US"/>
        </a:p>
      </dgm:t>
    </dgm:pt>
    <dgm:pt modelId="{B3D33C91-3BFD-45ED-B91E-0B1D7FA6A9AD}" type="sibTrans" cxnId="{786F7B45-32A0-4E3C-9C04-6F2D9453534C}">
      <dgm:prSet/>
      <dgm:spPr/>
      <dgm:t>
        <a:bodyPr/>
        <a:lstStyle/>
        <a:p>
          <a:endParaRPr lang="en-US"/>
        </a:p>
      </dgm:t>
    </dgm:pt>
    <dgm:pt modelId="{31524A45-72EE-4A7F-A8DF-259D4E1D3A81}">
      <dgm:prSet phldrT="[Text]"/>
      <dgm:spPr/>
      <dgm:t>
        <a:bodyPr/>
        <a:lstStyle/>
        <a:p>
          <a:r>
            <a:rPr lang="en-US"/>
            <a:t>Connection to College, Career, and Future Goals</a:t>
          </a:r>
        </a:p>
      </dgm:t>
    </dgm:pt>
    <dgm:pt modelId="{ED3D212E-C013-49C0-943C-2A46AEA7402A}" type="parTrans" cxnId="{1EBF96C9-7865-4E59-956F-9279950B4F96}">
      <dgm:prSet/>
      <dgm:spPr/>
      <dgm:t>
        <a:bodyPr/>
        <a:lstStyle/>
        <a:p>
          <a:endParaRPr lang="en-US"/>
        </a:p>
      </dgm:t>
    </dgm:pt>
    <dgm:pt modelId="{DA0037D4-AE07-44E5-98AB-44BF9059EB1B}" type="sibTrans" cxnId="{1EBF96C9-7865-4E59-956F-9279950B4F96}">
      <dgm:prSet/>
      <dgm:spPr/>
      <dgm:t>
        <a:bodyPr/>
        <a:lstStyle/>
        <a:p>
          <a:endParaRPr lang="en-US"/>
        </a:p>
      </dgm:t>
    </dgm:pt>
    <dgm:pt modelId="{B077CF06-4315-460F-99BD-D80B7CD9E0B3}" type="pres">
      <dgm:prSet presAssocID="{E3F67C17-7070-42E1-8421-2295C85DC4A7}" presName="linear" presStyleCnt="0">
        <dgm:presLayoutVars>
          <dgm:animLvl val="lvl"/>
          <dgm:resizeHandles val="exact"/>
        </dgm:presLayoutVars>
      </dgm:prSet>
      <dgm:spPr/>
    </dgm:pt>
    <dgm:pt modelId="{0DFC5509-F2F4-4D3A-9869-0100DED9F07B}" type="pres">
      <dgm:prSet presAssocID="{3860F3A5-C0D2-419B-91E2-0AF1B9C9B138}" presName="parentText" presStyleLbl="node1" presStyleIdx="0" presStyleCnt="1">
        <dgm:presLayoutVars>
          <dgm:chMax val="0"/>
          <dgm:bulletEnabled val="1"/>
        </dgm:presLayoutVars>
      </dgm:prSet>
      <dgm:spPr/>
    </dgm:pt>
    <dgm:pt modelId="{979864A1-AA45-402D-AD5C-1241B8557516}" type="pres">
      <dgm:prSet presAssocID="{3860F3A5-C0D2-419B-91E2-0AF1B9C9B138}" presName="childText" presStyleLbl="revTx" presStyleIdx="0" presStyleCnt="1">
        <dgm:presLayoutVars>
          <dgm:bulletEnabled val="1"/>
        </dgm:presLayoutVars>
      </dgm:prSet>
      <dgm:spPr/>
    </dgm:pt>
  </dgm:ptLst>
  <dgm:cxnLst>
    <dgm:cxn modelId="{454F4B13-6B94-44A7-9B9A-32384418BC2C}" type="presOf" srcId="{A11F0A77-4564-4F02-B20D-D017443FB9F4}" destId="{979864A1-AA45-402D-AD5C-1241B8557516}" srcOrd="0" destOrd="0" presId="urn:microsoft.com/office/officeart/2005/8/layout/vList2"/>
    <dgm:cxn modelId="{AE53332C-2C76-49D8-8845-4E6C0DB64A9A}" type="presOf" srcId="{E3F67C17-7070-42E1-8421-2295C85DC4A7}" destId="{B077CF06-4315-460F-99BD-D80B7CD9E0B3}" srcOrd="0" destOrd="0" presId="urn:microsoft.com/office/officeart/2005/8/layout/vList2"/>
    <dgm:cxn modelId="{1C60532D-1072-4C4B-8F01-4E7800AE8EAF}" type="presOf" srcId="{31524A45-72EE-4A7F-A8DF-259D4E1D3A81}" destId="{979864A1-AA45-402D-AD5C-1241B8557516}" srcOrd="0" destOrd="1" presId="urn:microsoft.com/office/officeart/2005/8/layout/vList2"/>
    <dgm:cxn modelId="{5490533A-4C27-4771-A076-FA5AFD0974B0}" type="presOf" srcId="{3860F3A5-C0D2-419B-91E2-0AF1B9C9B138}" destId="{0DFC5509-F2F4-4D3A-9869-0100DED9F07B}" srcOrd="0" destOrd="0" presId="urn:microsoft.com/office/officeart/2005/8/layout/vList2"/>
    <dgm:cxn modelId="{786F7B45-32A0-4E3C-9C04-6F2D9453534C}" srcId="{3860F3A5-C0D2-419B-91E2-0AF1B9C9B138}" destId="{A11F0A77-4564-4F02-B20D-D017443FB9F4}" srcOrd="0" destOrd="0" parTransId="{EBE20F67-7806-4FEA-A4E8-7B3086862696}" sibTransId="{B3D33C91-3BFD-45ED-B91E-0B1D7FA6A9AD}"/>
    <dgm:cxn modelId="{01E5C7AF-9BAF-4340-ADB3-030EE149DBAC}" srcId="{E3F67C17-7070-42E1-8421-2295C85DC4A7}" destId="{3860F3A5-C0D2-419B-91E2-0AF1B9C9B138}" srcOrd="0" destOrd="0" parTransId="{0283590D-3D52-4FBC-BF80-677FB04DBEB7}" sibTransId="{585F1AED-1098-4244-89C5-2658B06292DE}"/>
    <dgm:cxn modelId="{1EBF96C9-7865-4E59-956F-9279950B4F96}" srcId="{3860F3A5-C0D2-419B-91E2-0AF1B9C9B138}" destId="{31524A45-72EE-4A7F-A8DF-259D4E1D3A81}" srcOrd="1" destOrd="0" parTransId="{ED3D212E-C013-49C0-943C-2A46AEA7402A}" sibTransId="{DA0037D4-AE07-44E5-98AB-44BF9059EB1B}"/>
    <dgm:cxn modelId="{DD877E91-2362-4CCB-9CA2-A63E9AF04F01}" type="presParOf" srcId="{B077CF06-4315-460F-99BD-D80B7CD9E0B3}" destId="{0DFC5509-F2F4-4D3A-9869-0100DED9F07B}" srcOrd="0" destOrd="0" presId="urn:microsoft.com/office/officeart/2005/8/layout/vList2"/>
    <dgm:cxn modelId="{B46F700F-FBDB-45A0-B740-476C3083B150}" type="presParOf" srcId="{B077CF06-4315-460F-99BD-D80B7CD9E0B3}" destId="{979864A1-AA45-402D-AD5C-1241B8557516}" srcOrd="1"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A6233E9-22E9-42F3-A449-0062C9B836E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38B76931-6C6C-4935-8A37-91C7E9AA1059}">
      <dgm:prSet phldrT="[Text]"/>
      <dgm:spPr/>
      <dgm:t>
        <a:bodyPr/>
        <a:lstStyle/>
        <a:p>
          <a:r>
            <a:rPr lang="en-US"/>
            <a:t>Survey Results</a:t>
          </a:r>
        </a:p>
      </dgm:t>
    </dgm:pt>
    <dgm:pt modelId="{F22F122E-8771-469E-BED6-307757F4FC8B}" type="parTrans" cxnId="{84AB85C1-10E9-40E5-8FD0-F395991958AA}">
      <dgm:prSet/>
      <dgm:spPr/>
      <dgm:t>
        <a:bodyPr/>
        <a:lstStyle/>
        <a:p>
          <a:endParaRPr lang="en-US"/>
        </a:p>
      </dgm:t>
    </dgm:pt>
    <dgm:pt modelId="{EF7B1068-9227-4144-8A9E-44CB72717ED3}" type="sibTrans" cxnId="{84AB85C1-10E9-40E5-8FD0-F395991958AA}">
      <dgm:prSet/>
      <dgm:spPr/>
      <dgm:t>
        <a:bodyPr/>
        <a:lstStyle/>
        <a:p>
          <a:endParaRPr lang="en-US"/>
        </a:p>
      </dgm:t>
    </dgm:pt>
    <dgm:pt modelId="{89C34BD1-0CB5-421B-A1FF-2BF0310EBA52}">
      <dgm:prSet phldrT="[Text]"/>
      <dgm:spPr/>
      <dgm:t>
        <a:bodyPr/>
        <a:lstStyle/>
        <a:p>
          <a:r>
            <a:rPr lang="en-US"/>
            <a:t>District Summary</a:t>
          </a:r>
        </a:p>
      </dgm:t>
    </dgm:pt>
    <dgm:pt modelId="{C1588AE9-69FD-4D10-A435-0715F22B0572}" type="parTrans" cxnId="{DDD721EF-6D07-455C-9DAA-087B0368345A}">
      <dgm:prSet/>
      <dgm:spPr/>
      <dgm:t>
        <a:bodyPr/>
        <a:lstStyle/>
        <a:p>
          <a:endParaRPr lang="en-US"/>
        </a:p>
      </dgm:t>
    </dgm:pt>
    <dgm:pt modelId="{FF375273-9490-4174-A464-60DF105EA5CC}" type="sibTrans" cxnId="{DDD721EF-6D07-455C-9DAA-087B0368345A}">
      <dgm:prSet/>
      <dgm:spPr/>
      <dgm:t>
        <a:bodyPr/>
        <a:lstStyle/>
        <a:p>
          <a:endParaRPr lang="en-US"/>
        </a:p>
      </dgm:t>
    </dgm:pt>
    <dgm:pt modelId="{2ADFD6B6-1F62-442D-84C9-BDCAE88310EC}">
      <dgm:prSet phldrT="[Text]"/>
      <dgm:spPr/>
      <dgm:t>
        <a:bodyPr/>
        <a:lstStyle/>
        <a:p>
          <a:r>
            <a:rPr lang="en-US"/>
            <a:t>Reflection and Analysis</a:t>
          </a:r>
        </a:p>
      </dgm:t>
    </dgm:pt>
    <dgm:pt modelId="{EFF8E2E5-BBCD-485A-97DD-60E1DB170082}" type="parTrans" cxnId="{452A9D97-A6B9-41E7-8609-ECE2BAC37156}">
      <dgm:prSet/>
      <dgm:spPr/>
      <dgm:t>
        <a:bodyPr/>
        <a:lstStyle/>
        <a:p>
          <a:endParaRPr lang="en-US"/>
        </a:p>
      </dgm:t>
    </dgm:pt>
    <dgm:pt modelId="{50745F7A-A187-477D-9D88-D943D8DECC8F}" type="sibTrans" cxnId="{452A9D97-A6B9-41E7-8609-ECE2BAC37156}">
      <dgm:prSet/>
      <dgm:spPr/>
      <dgm:t>
        <a:bodyPr/>
        <a:lstStyle/>
        <a:p>
          <a:endParaRPr lang="en-US"/>
        </a:p>
      </dgm:t>
    </dgm:pt>
    <dgm:pt modelId="{73D376EA-8D27-4FC9-8B5D-10F953B6112D}">
      <dgm:prSet phldrT="[Text]"/>
      <dgm:spPr/>
      <dgm:t>
        <a:bodyPr/>
        <a:lstStyle/>
        <a:p>
          <a:pPr rtl="0"/>
          <a:r>
            <a:rPr lang="en-US">
              <a:latin typeface="Calibri Light" panose="020F0302020204030204"/>
            </a:rPr>
            <a:t>District</a:t>
          </a:r>
          <a:r>
            <a:rPr lang="en-US"/>
            <a:t> </a:t>
          </a:r>
          <a:r>
            <a:rPr lang="en-US">
              <a:latin typeface="Calibri Light" panose="020F0302020204030204"/>
            </a:rPr>
            <a:t>Leaders &amp; Staff </a:t>
          </a:r>
          <a:endParaRPr lang="en-US"/>
        </a:p>
      </dgm:t>
    </dgm:pt>
    <dgm:pt modelId="{8DC32AED-68A5-4AB2-B0F0-BC3615721828}" type="parTrans" cxnId="{C388A2EE-71F4-471D-9582-05040ABB59E0}">
      <dgm:prSet/>
      <dgm:spPr/>
      <dgm:t>
        <a:bodyPr/>
        <a:lstStyle/>
        <a:p>
          <a:endParaRPr lang="en-US"/>
        </a:p>
      </dgm:t>
    </dgm:pt>
    <dgm:pt modelId="{C19E4149-7140-4ABB-863A-075CD91B33D4}" type="sibTrans" cxnId="{C388A2EE-71F4-471D-9582-05040ABB59E0}">
      <dgm:prSet/>
      <dgm:spPr/>
      <dgm:t>
        <a:bodyPr/>
        <a:lstStyle/>
        <a:p>
          <a:endParaRPr lang="en-US"/>
        </a:p>
      </dgm:t>
    </dgm:pt>
    <dgm:pt modelId="{54F3EB69-AFE9-4CDF-8C3F-90F0E98E6BA1}">
      <dgm:prSet phldrT="[Text]"/>
      <dgm:spPr/>
      <dgm:t>
        <a:bodyPr/>
        <a:lstStyle/>
        <a:p>
          <a:r>
            <a:rPr lang="en-US"/>
            <a:t>Improvement and Action Planning</a:t>
          </a:r>
        </a:p>
      </dgm:t>
    </dgm:pt>
    <dgm:pt modelId="{3DF9928B-2769-469B-B781-7190A57C1A22}" type="parTrans" cxnId="{357A7261-5345-45C6-9B90-30145218503E}">
      <dgm:prSet/>
      <dgm:spPr/>
      <dgm:t>
        <a:bodyPr/>
        <a:lstStyle/>
        <a:p>
          <a:endParaRPr lang="en-US"/>
        </a:p>
      </dgm:t>
    </dgm:pt>
    <dgm:pt modelId="{4E78D0DD-647D-4A3D-89B1-8BA71ACAC820}" type="sibTrans" cxnId="{357A7261-5345-45C6-9B90-30145218503E}">
      <dgm:prSet/>
      <dgm:spPr/>
      <dgm:t>
        <a:bodyPr/>
        <a:lstStyle/>
        <a:p>
          <a:endParaRPr lang="en-US"/>
        </a:p>
      </dgm:t>
    </dgm:pt>
    <dgm:pt modelId="{856CFF78-5F3E-47D0-8725-385ED9DD1808}">
      <dgm:prSet phldrT="[Text]"/>
      <dgm:spPr/>
      <dgm:t>
        <a:bodyPr/>
        <a:lstStyle/>
        <a:p>
          <a:pPr rtl="0"/>
          <a:r>
            <a:rPr lang="en-US"/>
            <a:t>Development of District and Campus Improvement </a:t>
          </a:r>
          <a:r>
            <a:rPr lang="en-US">
              <a:latin typeface="Calibri Light" panose="020F0302020204030204"/>
            </a:rPr>
            <a:t>Plan Performance Objectives</a:t>
          </a:r>
          <a:endParaRPr lang="en-US"/>
        </a:p>
      </dgm:t>
    </dgm:pt>
    <dgm:pt modelId="{D7F7F0BA-1B6C-4444-9476-C475F062215F}" type="parTrans" cxnId="{EE24E01E-6574-48B7-952F-9C33D576D3CF}">
      <dgm:prSet/>
      <dgm:spPr/>
      <dgm:t>
        <a:bodyPr/>
        <a:lstStyle/>
        <a:p>
          <a:endParaRPr lang="en-US"/>
        </a:p>
      </dgm:t>
    </dgm:pt>
    <dgm:pt modelId="{D23FBE3A-7E25-47E2-8AED-E4BD9ADC9DA8}" type="sibTrans" cxnId="{EE24E01E-6574-48B7-952F-9C33D576D3CF}">
      <dgm:prSet/>
      <dgm:spPr/>
      <dgm:t>
        <a:bodyPr/>
        <a:lstStyle/>
        <a:p>
          <a:endParaRPr lang="en-US"/>
        </a:p>
      </dgm:t>
    </dgm:pt>
    <dgm:pt modelId="{D29F8895-7D8E-4622-8788-91AF921E495F}">
      <dgm:prSet phldrT="[Text]"/>
      <dgm:spPr/>
      <dgm:t>
        <a:bodyPr/>
        <a:lstStyle/>
        <a:p>
          <a:pPr rtl="0"/>
          <a:r>
            <a:rPr lang="en-US">
              <a:latin typeface="Calibri Light" panose="020F0302020204030204"/>
            </a:rPr>
            <a:t>Strategy Development</a:t>
          </a:r>
          <a:endParaRPr lang="en-US"/>
        </a:p>
      </dgm:t>
    </dgm:pt>
    <dgm:pt modelId="{9C8C0421-10F7-4D18-AAA8-7F4CFC815F23}" type="parTrans" cxnId="{DABF1A71-CCB5-4779-AAD2-7B3223196BDB}">
      <dgm:prSet/>
      <dgm:spPr/>
      <dgm:t>
        <a:bodyPr/>
        <a:lstStyle/>
        <a:p>
          <a:endParaRPr lang="en-US"/>
        </a:p>
      </dgm:t>
    </dgm:pt>
    <dgm:pt modelId="{DB1E5193-9A3F-4F1B-BA27-CCC2C1FB5C0E}" type="sibTrans" cxnId="{DABF1A71-CCB5-4779-AAD2-7B3223196BDB}">
      <dgm:prSet/>
      <dgm:spPr/>
      <dgm:t>
        <a:bodyPr/>
        <a:lstStyle/>
        <a:p>
          <a:endParaRPr lang="en-US"/>
        </a:p>
      </dgm:t>
    </dgm:pt>
    <dgm:pt modelId="{41FB0028-CFEF-4019-8AE7-059A8CB50AD5}">
      <dgm:prSet phldrT="[Text]"/>
      <dgm:spPr/>
      <dgm:t>
        <a:bodyPr/>
        <a:lstStyle/>
        <a:p>
          <a:r>
            <a:rPr lang="en-US"/>
            <a:t>Individual Campus Results</a:t>
          </a:r>
        </a:p>
      </dgm:t>
    </dgm:pt>
    <dgm:pt modelId="{2F6DF2BA-2B95-458C-BE04-4AC70448ED0E}" type="parTrans" cxnId="{3296487E-8C4B-4351-A39D-6543C856F2B2}">
      <dgm:prSet/>
      <dgm:spPr/>
      <dgm:t>
        <a:bodyPr/>
        <a:lstStyle/>
        <a:p>
          <a:endParaRPr lang="en-US"/>
        </a:p>
      </dgm:t>
    </dgm:pt>
    <dgm:pt modelId="{EDDF3493-69B9-44D8-A449-46B16A6DD2FD}" type="sibTrans" cxnId="{3296487E-8C4B-4351-A39D-6543C856F2B2}">
      <dgm:prSet/>
      <dgm:spPr/>
      <dgm:t>
        <a:bodyPr/>
        <a:lstStyle/>
        <a:p>
          <a:endParaRPr lang="en-US"/>
        </a:p>
      </dgm:t>
    </dgm:pt>
    <dgm:pt modelId="{8765F802-6F90-4F79-ABCB-2000A476150E}">
      <dgm:prSet phldrT="[Text]"/>
      <dgm:spPr/>
      <dgm:t>
        <a:bodyPr/>
        <a:lstStyle/>
        <a:p>
          <a:pPr rtl="0"/>
          <a:r>
            <a:rPr lang="en-US"/>
            <a:t>Campus </a:t>
          </a:r>
          <a:r>
            <a:rPr lang="en-US">
              <a:latin typeface="Calibri Light" panose="020F0302020204030204"/>
            </a:rPr>
            <a:t>Leaders &amp; Staff </a:t>
          </a:r>
          <a:endParaRPr lang="en-US"/>
        </a:p>
      </dgm:t>
    </dgm:pt>
    <dgm:pt modelId="{B8C710E0-9384-46A5-8AB4-07E801AC43FE}" type="parTrans" cxnId="{94F3CEB6-DCE3-41ED-9634-2D407098E55C}">
      <dgm:prSet/>
      <dgm:spPr/>
    </dgm:pt>
    <dgm:pt modelId="{8DF4F175-5829-4860-8FBF-CD9D80471C9D}" type="sibTrans" cxnId="{94F3CEB6-DCE3-41ED-9634-2D407098E55C}">
      <dgm:prSet/>
      <dgm:spPr/>
    </dgm:pt>
    <dgm:pt modelId="{F0ACBF0B-1631-488C-937C-A282FE3620F3}" type="pres">
      <dgm:prSet presAssocID="{3A6233E9-22E9-42F3-A449-0062C9B836ED}" presName="CompostProcess" presStyleCnt="0">
        <dgm:presLayoutVars>
          <dgm:dir/>
          <dgm:resizeHandles val="exact"/>
        </dgm:presLayoutVars>
      </dgm:prSet>
      <dgm:spPr/>
    </dgm:pt>
    <dgm:pt modelId="{D9F7944B-E2D3-4B35-A5CD-4751F6446206}" type="pres">
      <dgm:prSet presAssocID="{3A6233E9-22E9-42F3-A449-0062C9B836ED}" presName="arrow" presStyleLbl="bgShp" presStyleIdx="0" presStyleCnt="1"/>
      <dgm:spPr/>
    </dgm:pt>
    <dgm:pt modelId="{46F0405D-0DC7-4A58-B131-10FAEAAB006B}" type="pres">
      <dgm:prSet presAssocID="{3A6233E9-22E9-42F3-A449-0062C9B836ED}" presName="linearProcess" presStyleCnt="0"/>
      <dgm:spPr/>
    </dgm:pt>
    <dgm:pt modelId="{61C84D15-C77E-49A1-8E52-51FA1993CBA2}" type="pres">
      <dgm:prSet presAssocID="{38B76931-6C6C-4935-8A37-91C7E9AA1059}" presName="textNode" presStyleLbl="node1" presStyleIdx="0" presStyleCnt="3">
        <dgm:presLayoutVars>
          <dgm:bulletEnabled val="1"/>
        </dgm:presLayoutVars>
      </dgm:prSet>
      <dgm:spPr/>
    </dgm:pt>
    <dgm:pt modelId="{1AB4E681-A061-48D0-BFF6-7BE705617723}" type="pres">
      <dgm:prSet presAssocID="{EF7B1068-9227-4144-8A9E-44CB72717ED3}" presName="sibTrans" presStyleCnt="0"/>
      <dgm:spPr/>
    </dgm:pt>
    <dgm:pt modelId="{9673A564-FB00-497A-A507-E4B6B0DAD12E}" type="pres">
      <dgm:prSet presAssocID="{2ADFD6B6-1F62-442D-84C9-BDCAE88310EC}" presName="textNode" presStyleLbl="node1" presStyleIdx="1" presStyleCnt="3">
        <dgm:presLayoutVars>
          <dgm:bulletEnabled val="1"/>
        </dgm:presLayoutVars>
      </dgm:prSet>
      <dgm:spPr/>
    </dgm:pt>
    <dgm:pt modelId="{7250DAAB-C74B-4514-80A9-E55B43E08BBD}" type="pres">
      <dgm:prSet presAssocID="{50745F7A-A187-477D-9D88-D943D8DECC8F}" presName="sibTrans" presStyleCnt="0"/>
      <dgm:spPr/>
    </dgm:pt>
    <dgm:pt modelId="{CBBDE8F8-A5F5-4632-A148-3E328054767C}" type="pres">
      <dgm:prSet presAssocID="{54F3EB69-AFE9-4CDF-8C3F-90F0E98E6BA1}" presName="textNode" presStyleLbl="node1" presStyleIdx="2" presStyleCnt="3">
        <dgm:presLayoutVars>
          <dgm:bulletEnabled val="1"/>
        </dgm:presLayoutVars>
      </dgm:prSet>
      <dgm:spPr/>
    </dgm:pt>
  </dgm:ptLst>
  <dgm:cxnLst>
    <dgm:cxn modelId="{21559F1B-8FBE-46BB-AF22-97DE9358C73E}" type="presOf" srcId="{D29F8895-7D8E-4622-8788-91AF921E495F}" destId="{CBBDE8F8-A5F5-4632-A148-3E328054767C}" srcOrd="0" destOrd="2" presId="urn:microsoft.com/office/officeart/2005/8/layout/hProcess9"/>
    <dgm:cxn modelId="{1288BD1B-2DB4-4DA1-8BC0-C25E5B971CD7}" type="presOf" srcId="{54F3EB69-AFE9-4CDF-8C3F-90F0E98E6BA1}" destId="{CBBDE8F8-A5F5-4632-A148-3E328054767C}" srcOrd="0" destOrd="0" presId="urn:microsoft.com/office/officeart/2005/8/layout/hProcess9"/>
    <dgm:cxn modelId="{EE24E01E-6574-48B7-952F-9C33D576D3CF}" srcId="{54F3EB69-AFE9-4CDF-8C3F-90F0E98E6BA1}" destId="{856CFF78-5F3E-47D0-8725-385ED9DD1808}" srcOrd="0" destOrd="0" parTransId="{D7F7F0BA-1B6C-4444-9476-C475F062215F}" sibTransId="{D23FBE3A-7E25-47E2-8AED-E4BD9ADC9DA8}"/>
    <dgm:cxn modelId="{1521FE35-6370-4F8C-BF1D-9F4D0F40D037}" type="presOf" srcId="{73D376EA-8D27-4FC9-8B5D-10F953B6112D}" destId="{9673A564-FB00-497A-A507-E4B6B0DAD12E}" srcOrd="0" destOrd="1" presId="urn:microsoft.com/office/officeart/2005/8/layout/hProcess9"/>
    <dgm:cxn modelId="{357A7261-5345-45C6-9B90-30145218503E}" srcId="{3A6233E9-22E9-42F3-A449-0062C9B836ED}" destId="{54F3EB69-AFE9-4CDF-8C3F-90F0E98E6BA1}" srcOrd="2" destOrd="0" parTransId="{3DF9928B-2769-469B-B781-7190A57C1A22}" sibTransId="{4E78D0DD-647D-4A3D-89B1-8BA71ACAC820}"/>
    <dgm:cxn modelId="{64357770-3D87-4A1F-8665-BBA1E6E69158}" type="presOf" srcId="{2ADFD6B6-1F62-442D-84C9-BDCAE88310EC}" destId="{9673A564-FB00-497A-A507-E4B6B0DAD12E}" srcOrd="0" destOrd="0" presId="urn:microsoft.com/office/officeart/2005/8/layout/hProcess9"/>
    <dgm:cxn modelId="{DABF1A71-CCB5-4779-AAD2-7B3223196BDB}" srcId="{54F3EB69-AFE9-4CDF-8C3F-90F0E98E6BA1}" destId="{D29F8895-7D8E-4622-8788-91AF921E495F}" srcOrd="1" destOrd="0" parTransId="{9C8C0421-10F7-4D18-AAA8-7F4CFC815F23}" sibTransId="{DB1E5193-9A3F-4F1B-BA27-CCC2C1FB5C0E}"/>
    <dgm:cxn modelId="{3296487E-8C4B-4351-A39D-6543C856F2B2}" srcId="{38B76931-6C6C-4935-8A37-91C7E9AA1059}" destId="{41FB0028-CFEF-4019-8AE7-059A8CB50AD5}" srcOrd="1" destOrd="0" parTransId="{2F6DF2BA-2B95-458C-BE04-4AC70448ED0E}" sibTransId="{EDDF3493-69B9-44D8-A449-46B16A6DD2FD}"/>
    <dgm:cxn modelId="{D7FA3393-7160-4597-9FB5-47C5EBBD8DF0}" type="presOf" srcId="{89C34BD1-0CB5-421B-A1FF-2BF0310EBA52}" destId="{61C84D15-C77E-49A1-8E52-51FA1993CBA2}" srcOrd="0" destOrd="1" presId="urn:microsoft.com/office/officeart/2005/8/layout/hProcess9"/>
    <dgm:cxn modelId="{452A9D97-A6B9-41E7-8609-ECE2BAC37156}" srcId="{3A6233E9-22E9-42F3-A449-0062C9B836ED}" destId="{2ADFD6B6-1F62-442D-84C9-BDCAE88310EC}" srcOrd="1" destOrd="0" parTransId="{EFF8E2E5-BBCD-485A-97DD-60E1DB170082}" sibTransId="{50745F7A-A187-477D-9D88-D943D8DECC8F}"/>
    <dgm:cxn modelId="{9B635FAC-C153-4F67-AFE7-B0359FBF118E}" type="presOf" srcId="{38B76931-6C6C-4935-8A37-91C7E9AA1059}" destId="{61C84D15-C77E-49A1-8E52-51FA1993CBA2}" srcOrd="0" destOrd="0" presId="urn:microsoft.com/office/officeart/2005/8/layout/hProcess9"/>
    <dgm:cxn modelId="{F32FC1B3-6157-4592-ACBA-01FAEDFE94F9}" type="presOf" srcId="{856CFF78-5F3E-47D0-8725-385ED9DD1808}" destId="{CBBDE8F8-A5F5-4632-A148-3E328054767C}" srcOrd="0" destOrd="1" presId="urn:microsoft.com/office/officeart/2005/8/layout/hProcess9"/>
    <dgm:cxn modelId="{94F3CEB6-DCE3-41ED-9634-2D407098E55C}" srcId="{2ADFD6B6-1F62-442D-84C9-BDCAE88310EC}" destId="{8765F802-6F90-4F79-ABCB-2000A476150E}" srcOrd="1" destOrd="0" parTransId="{B8C710E0-9384-46A5-8AB4-07E801AC43FE}" sibTransId="{8DF4F175-5829-4860-8FBF-CD9D80471C9D}"/>
    <dgm:cxn modelId="{4A5EC7BA-4320-40CF-A8AE-46FC00AFB091}" type="presOf" srcId="{41FB0028-CFEF-4019-8AE7-059A8CB50AD5}" destId="{61C84D15-C77E-49A1-8E52-51FA1993CBA2}" srcOrd="0" destOrd="2" presId="urn:microsoft.com/office/officeart/2005/8/layout/hProcess9"/>
    <dgm:cxn modelId="{84AB85C1-10E9-40E5-8FD0-F395991958AA}" srcId="{3A6233E9-22E9-42F3-A449-0062C9B836ED}" destId="{38B76931-6C6C-4935-8A37-91C7E9AA1059}" srcOrd="0" destOrd="0" parTransId="{F22F122E-8771-469E-BED6-307757F4FC8B}" sibTransId="{EF7B1068-9227-4144-8A9E-44CB72717ED3}"/>
    <dgm:cxn modelId="{07D3F1D3-2D66-40E1-8F34-DB42D27570DD}" type="presOf" srcId="{3A6233E9-22E9-42F3-A449-0062C9B836ED}" destId="{F0ACBF0B-1631-488C-937C-A282FE3620F3}" srcOrd="0" destOrd="0" presId="urn:microsoft.com/office/officeart/2005/8/layout/hProcess9"/>
    <dgm:cxn modelId="{C388A2EE-71F4-471D-9582-05040ABB59E0}" srcId="{2ADFD6B6-1F62-442D-84C9-BDCAE88310EC}" destId="{73D376EA-8D27-4FC9-8B5D-10F953B6112D}" srcOrd="0" destOrd="0" parTransId="{8DC32AED-68A5-4AB2-B0F0-BC3615721828}" sibTransId="{C19E4149-7140-4ABB-863A-075CD91B33D4}"/>
    <dgm:cxn modelId="{DDD721EF-6D07-455C-9DAA-087B0368345A}" srcId="{38B76931-6C6C-4935-8A37-91C7E9AA1059}" destId="{89C34BD1-0CB5-421B-A1FF-2BF0310EBA52}" srcOrd="0" destOrd="0" parTransId="{C1588AE9-69FD-4D10-A435-0715F22B0572}" sibTransId="{FF375273-9490-4174-A464-60DF105EA5CC}"/>
    <dgm:cxn modelId="{9F96E5F9-8E64-4CED-9728-EB646D719318}" type="presOf" srcId="{8765F802-6F90-4F79-ABCB-2000A476150E}" destId="{9673A564-FB00-497A-A507-E4B6B0DAD12E}" srcOrd="0" destOrd="2" presId="urn:microsoft.com/office/officeart/2005/8/layout/hProcess9"/>
    <dgm:cxn modelId="{F786BCE3-1A13-4128-8669-727688C38617}" type="presParOf" srcId="{F0ACBF0B-1631-488C-937C-A282FE3620F3}" destId="{D9F7944B-E2D3-4B35-A5CD-4751F6446206}" srcOrd="0" destOrd="0" presId="urn:microsoft.com/office/officeart/2005/8/layout/hProcess9"/>
    <dgm:cxn modelId="{692CBCE3-DDFE-4226-8636-AFBF2DD7D80A}" type="presParOf" srcId="{F0ACBF0B-1631-488C-937C-A282FE3620F3}" destId="{46F0405D-0DC7-4A58-B131-10FAEAAB006B}" srcOrd="1" destOrd="0" presId="urn:microsoft.com/office/officeart/2005/8/layout/hProcess9"/>
    <dgm:cxn modelId="{A2EF16BD-B6CE-4947-83EF-F52E60FD7BD2}" type="presParOf" srcId="{46F0405D-0DC7-4A58-B131-10FAEAAB006B}" destId="{61C84D15-C77E-49A1-8E52-51FA1993CBA2}" srcOrd="0" destOrd="0" presId="urn:microsoft.com/office/officeart/2005/8/layout/hProcess9"/>
    <dgm:cxn modelId="{E6AC1969-5E1A-46D5-AE9D-0DAE65E69869}" type="presParOf" srcId="{46F0405D-0DC7-4A58-B131-10FAEAAB006B}" destId="{1AB4E681-A061-48D0-BFF6-7BE705617723}" srcOrd="1" destOrd="0" presId="urn:microsoft.com/office/officeart/2005/8/layout/hProcess9"/>
    <dgm:cxn modelId="{18094587-EC78-4365-B6B0-0E92638FF554}" type="presParOf" srcId="{46F0405D-0DC7-4A58-B131-10FAEAAB006B}" destId="{9673A564-FB00-497A-A507-E4B6B0DAD12E}" srcOrd="2" destOrd="0" presId="urn:microsoft.com/office/officeart/2005/8/layout/hProcess9"/>
    <dgm:cxn modelId="{42FDEF7E-5BB9-4C52-A36F-4228E3A67168}" type="presParOf" srcId="{46F0405D-0DC7-4A58-B131-10FAEAAB006B}" destId="{7250DAAB-C74B-4514-80A9-E55B43E08BBD}" srcOrd="3" destOrd="0" presId="urn:microsoft.com/office/officeart/2005/8/layout/hProcess9"/>
    <dgm:cxn modelId="{82F61E37-6AA3-40A9-AD3D-173107DED9D3}" type="presParOf" srcId="{46F0405D-0DC7-4A58-B131-10FAEAAB006B}" destId="{CBBDE8F8-A5F5-4632-A148-3E328054767C}"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A92F2D-C5A6-450A-893B-FB21C1FF33F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3B1D9C-7DE4-43BD-BF41-899C83828CEA}">
      <dgm:prSet phldrT="[Text]"/>
      <dgm:spPr/>
      <dgm:t>
        <a:bodyPr/>
        <a:lstStyle/>
        <a:p>
          <a:r>
            <a:rPr lang="en-US"/>
            <a:t>Key Findings and Trends</a:t>
          </a:r>
        </a:p>
      </dgm:t>
    </dgm:pt>
    <dgm:pt modelId="{7F7F8F7A-CE74-4E67-BA9B-0D582B095A23}" type="parTrans" cxnId="{0029F6B6-3B18-4166-9D4B-F3291BDD1BF9}">
      <dgm:prSet/>
      <dgm:spPr/>
      <dgm:t>
        <a:bodyPr/>
        <a:lstStyle/>
        <a:p>
          <a:endParaRPr lang="en-US"/>
        </a:p>
      </dgm:t>
    </dgm:pt>
    <dgm:pt modelId="{A4EC1E0F-6334-4696-BDEE-7C3D99BDC958}" type="sibTrans" cxnId="{0029F6B6-3B18-4166-9D4B-F3291BDD1BF9}">
      <dgm:prSet/>
      <dgm:spPr/>
      <dgm:t>
        <a:bodyPr/>
        <a:lstStyle/>
        <a:p>
          <a:endParaRPr lang="en-US"/>
        </a:p>
      </dgm:t>
    </dgm:pt>
    <dgm:pt modelId="{9887247F-D358-421E-AE97-5D5BA1A27DA2}">
      <dgm:prSet phldrT="[Text]"/>
      <dgm:spPr/>
      <dgm:t>
        <a:bodyPr/>
        <a:lstStyle/>
        <a:p>
          <a:pPr rtl="0"/>
          <a:r>
            <a:rPr lang="en-US">
              <a:latin typeface="Calibri Light" panose="020F0302020204030204"/>
            </a:rPr>
            <a:t>Where are we?</a:t>
          </a:r>
          <a:endParaRPr lang="en-US"/>
        </a:p>
      </dgm:t>
    </dgm:pt>
    <dgm:pt modelId="{B68E542F-2847-4A8E-8DBE-A8DC3F8B211E}" type="parTrans" cxnId="{FA321C9B-3B2C-4AAF-9A1D-E2EFD25C5447}">
      <dgm:prSet/>
      <dgm:spPr/>
      <dgm:t>
        <a:bodyPr/>
        <a:lstStyle/>
        <a:p>
          <a:endParaRPr lang="en-US"/>
        </a:p>
      </dgm:t>
    </dgm:pt>
    <dgm:pt modelId="{5F2A895E-BB2F-409E-BF17-347119AAC168}" type="sibTrans" cxnId="{FA321C9B-3B2C-4AAF-9A1D-E2EFD25C5447}">
      <dgm:prSet/>
      <dgm:spPr/>
      <dgm:t>
        <a:bodyPr/>
        <a:lstStyle/>
        <a:p>
          <a:endParaRPr lang="en-US"/>
        </a:p>
      </dgm:t>
    </dgm:pt>
    <dgm:pt modelId="{7DFCCAC3-BF8D-42EB-A0A0-AA9804F1ACA4}">
      <dgm:prSet phldrT="[Text]"/>
      <dgm:spPr/>
      <dgm:t>
        <a:bodyPr/>
        <a:lstStyle/>
        <a:p>
          <a:pPr rtl="0"/>
          <a:r>
            <a:rPr lang="en-US"/>
            <a:t>Next </a:t>
          </a:r>
          <a:r>
            <a:rPr lang="en-US">
              <a:latin typeface="Calibri Light" panose="020F0302020204030204"/>
            </a:rPr>
            <a:t>Steps</a:t>
          </a:r>
          <a:endParaRPr lang="en-US"/>
        </a:p>
      </dgm:t>
    </dgm:pt>
    <dgm:pt modelId="{C2052CA4-C45A-4988-8DCE-90C64E3129D1}" type="parTrans" cxnId="{D052DEB6-7D57-41D7-8773-07930C81232D}">
      <dgm:prSet/>
      <dgm:spPr/>
      <dgm:t>
        <a:bodyPr/>
        <a:lstStyle/>
        <a:p>
          <a:endParaRPr lang="en-US"/>
        </a:p>
      </dgm:t>
    </dgm:pt>
    <dgm:pt modelId="{C20DA593-119E-42D7-8CBA-2836A9EE3360}" type="sibTrans" cxnId="{D052DEB6-7D57-41D7-8773-07930C81232D}">
      <dgm:prSet/>
      <dgm:spPr/>
      <dgm:t>
        <a:bodyPr/>
        <a:lstStyle/>
        <a:p>
          <a:endParaRPr lang="en-US"/>
        </a:p>
      </dgm:t>
    </dgm:pt>
    <dgm:pt modelId="{479710EF-2A22-4132-B907-6C37A737AE57}">
      <dgm:prSet phldr="0"/>
      <dgm:spPr/>
      <dgm:t>
        <a:bodyPr/>
        <a:lstStyle/>
        <a:p>
          <a:pPr rtl="0"/>
          <a:r>
            <a:rPr lang="en-US">
              <a:latin typeface="Calibri Light" panose="020F0302020204030204"/>
            </a:rPr>
            <a:t>What must we address? </a:t>
          </a:r>
        </a:p>
      </dgm:t>
    </dgm:pt>
    <dgm:pt modelId="{6DB40DFD-DE2D-44C2-8B14-1944044A5F53}" type="parTrans" cxnId="{14C79ECD-7EB3-43A7-8023-294D2415D66B}">
      <dgm:prSet/>
      <dgm:spPr/>
    </dgm:pt>
    <dgm:pt modelId="{432663CE-0FD3-4262-BA67-ACFBC548178C}" type="sibTrans" cxnId="{14C79ECD-7EB3-43A7-8023-294D2415D66B}">
      <dgm:prSet/>
      <dgm:spPr/>
    </dgm:pt>
    <dgm:pt modelId="{369F6643-A895-41F2-AB1B-FE424E403C05}">
      <dgm:prSet phldr="0"/>
      <dgm:spPr/>
      <dgm:t>
        <a:bodyPr/>
        <a:lstStyle/>
        <a:p>
          <a:r>
            <a:rPr lang="en-US">
              <a:latin typeface="Calibri Light" panose="020F0302020204030204"/>
            </a:rPr>
            <a:t>How can we get there? </a:t>
          </a:r>
          <a:endParaRPr lang="en-US"/>
        </a:p>
      </dgm:t>
    </dgm:pt>
    <dgm:pt modelId="{A283C36C-CEC5-4585-AA33-751A0CAA7B0B}" type="parTrans" cxnId="{A1940222-388A-43E9-BA76-662B9F8EFCB4}">
      <dgm:prSet/>
      <dgm:spPr/>
    </dgm:pt>
    <dgm:pt modelId="{725E5AD4-4B8E-4717-885E-3BFD815A0EB5}" type="sibTrans" cxnId="{A1940222-388A-43E9-BA76-662B9F8EFCB4}">
      <dgm:prSet/>
      <dgm:spPr/>
    </dgm:pt>
    <dgm:pt modelId="{DF7403FE-BDBE-4BE7-B073-CA4185E2E60A}" type="pres">
      <dgm:prSet presAssocID="{DBA92F2D-C5A6-450A-893B-FB21C1FF33FF}" presName="linear" presStyleCnt="0">
        <dgm:presLayoutVars>
          <dgm:animLvl val="lvl"/>
          <dgm:resizeHandles val="exact"/>
        </dgm:presLayoutVars>
      </dgm:prSet>
      <dgm:spPr/>
    </dgm:pt>
    <dgm:pt modelId="{9F8EB512-8EFE-433E-B3F9-C9F045BAD739}" type="pres">
      <dgm:prSet presAssocID="{A13B1D9C-7DE4-43BD-BF41-899C83828CEA}" presName="parentText" presStyleLbl="node1" presStyleIdx="0" presStyleCnt="2">
        <dgm:presLayoutVars>
          <dgm:chMax val="0"/>
          <dgm:bulletEnabled val="1"/>
        </dgm:presLayoutVars>
      </dgm:prSet>
      <dgm:spPr/>
    </dgm:pt>
    <dgm:pt modelId="{E767BE75-BFD7-4F77-A47F-568F3C00436D}" type="pres">
      <dgm:prSet presAssocID="{A13B1D9C-7DE4-43BD-BF41-899C83828CEA}" presName="childText" presStyleLbl="revTx" presStyleIdx="0" presStyleCnt="2">
        <dgm:presLayoutVars>
          <dgm:bulletEnabled val="1"/>
        </dgm:presLayoutVars>
      </dgm:prSet>
      <dgm:spPr/>
    </dgm:pt>
    <dgm:pt modelId="{1A696783-67A8-49DA-B2E3-F5C244281BA8}" type="pres">
      <dgm:prSet presAssocID="{7DFCCAC3-BF8D-42EB-A0A0-AA9804F1ACA4}" presName="parentText" presStyleLbl="node1" presStyleIdx="1" presStyleCnt="2">
        <dgm:presLayoutVars>
          <dgm:chMax val="0"/>
          <dgm:bulletEnabled val="1"/>
        </dgm:presLayoutVars>
      </dgm:prSet>
      <dgm:spPr/>
    </dgm:pt>
    <dgm:pt modelId="{F448C938-45CE-4D48-83FB-4C695E1DA2DA}" type="pres">
      <dgm:prSet presAssocID="{7DFCCAC3-BF8D-42EB-A0A0-AA9804F1ACA4}" presName="childText" presStyleLbl="revTx" presStyleIdx="1" presStyleCnt="2">
        <dgm:presLayoutVars>
          <dgm:bulletEnabled val="1"/>
        </dgm:presLayoutVars>
      </dgm:prSet>
      <dgm:spPr/>
    </dgm:pt>
  </dgm:ptLst>
  <dgm:cxnLst>
    <dgm:cxn modelId="{DC38AF00-BA44-412A-913C-6FB4608A4B0B}" type="presOf" srcId="{7DFCCAC3-BF8D-42EB-A0A0-AA9804F1ACA4}" destId="{1A696783-67A8-49DA-B2E3-F5C244281BA8}" srcOrd="0" destOrd="0" presId="urn:microsoft.com/office/officeart/2005/8/layout/vList2"/>
    <dgm:cxn modelId="{3C05D701-2B4E-4B68-BF7C-2B98734EC68B}" type="presOf" srcId="{479710EF-2A22-4132-B907-6C37A737AE57}" destId="{F448C938-45CE-4D48-83FB-4C695E1DA2DA}" srcOrd="0" destOrd="0" presId="urn:microsoft.com/office/officeart/2005/8/layout/vList2"/>
    <dgm:cxn modelId="{4C7C3703-E376-4DAE-8DB7-7C4340AF364D}" type="presOf" srcId="{9887247F-D358-421E-AE97-5D5BA1A27DA2}" destId="{E767BE75-BFD7-4F77-A47F-568F3C00436D}" srcOrd="0" destOrd="0" presId="urn:microsoft.com/office/officeart/2005/8/layout/vList2"/>
    <dgm:cxn modelId="{A1940222-388A-43E9-BA76-662B9F8EFCB4}" srcId="{7DFCCAC3-BF8D-42EB-A0A0-AA9804F1ACA4}" destId="{369F6643-A895-41F2-AB1B-FE424E403C05}" srcOrd="1" destOrd="0" parTransId="{A283C36C-CEC5-4585-AA33-751A0CAA7B0B}" sibTransId="{725E5AD4-4B8E-4717-885E-3BFD815A0EB5}"/>
    <dgm:cxn modelId="{1CC42161-DC84-4D70-BFF6-17AFE5B8687A}" type="presOf" srcId="{369F6643-A895-41F2-AB1B-FE424E403C05}" destId="{F448C938-45CE-4D48-83FB-4C695E1DA2DA}" srcOrd="0" destOrd="1" presId="urn:microsoft.com/office/officeart/2005/8/layout/vList2"/>
    <dgm:cxn modelId="{FA321C9B-3B2C-4AAF-9A1D-E2EFD25C5447}" srcId="{A13B1D9C-7DE4-43BD-BF41-899C83828CEA}" destId="{9887247F-D358-421E-AE97-5D5BA1A27DA2}" srcOrd="0" destOrd="0" parTransId="{B68E542F-2847-4A8E-8DBE-A8DC3F8B211E}" sibTransId="{5F2A895E-BB2F-409E-BF17-347119AAC168}"/>
    <dgm:cxn modelId="{D052DEB6-7D57-41D7-8773-07930C81232D}" srcId="{DBA92F2D-C5A6-450A-893B-FB21C1FF33FF}" destId="{7DFCCAC3-BF8D-42EB-A0A0-AA9804F1ACA4}" srcOrd="1" destOrd="0" parTransId="{C2052CA4-C45A-4988-8DCE-90C64E3129D1}" sibTransId="{C20DA593-119E-42D7-8CBA-2836A9EE3360}"/>
    <dgm:cxn modelId="{0029F6B6-3B18-4166-9D4B-F3291BDD1BF9}" srcId="{DBA92F2D-C5A6-450A-893B-FB21C1FF33FF}" destId="{A13B1D9C-7DE4-43BD-BF41-899C83828CEA}" srcOrd="0" destOrd="0" parTransId="{7F7F8F7A-CE74-4E67-BA9B-0D582B095A23}" sibTransId="{A4EC1E0F-6334-4696-BDEE-7C3D99BDC958}"/>
    <dgm:cxn modelId="{14C79ECD-7EB3-43A7-8023-294D2415D66B}" srcId="{7DFCCAC3-BF8D-42EB-A0A0-AA9804F1ACA4}" destId="{479710EF-2A22-4132-B907-6C37A737AE57}" srcOrd="0" destOrd="0" parTransId="{6DB40DFD-DE2D-44C2-8B14-1944044A5F53}" sibTransId="{432663CE-0FD3-4262-BA67-ACFBC548178C}"/>
    <dgm:cxn modelId="{FCDAC6D6-153F-4E27-AC1B-CBAC42104DC6}" type="presOf" srcId="{DBA92F2D-C5A6-450A-893B-FB21C1FF33FF}" destId="{DF7403FE-BDBE-4BE7-B073-CA4185E2E60A}" srcOrd="0" destOrd="0" presId="urn:microsoft.com/office/officeart/2005/8/layout/vList2"/>
    <dgm:cxn modelId="{707F57EB-CA61-41A5-B572-23078563D2FB}" type="presOf" srcId="{A13B1D9C-7DE4-43BD-BF41-899C83828CEA}" destId="{9F8EB512-8EFE-433E-B3F9-C9F045BAD739}" srcOrd="0" destOrd="0" presId="urn:microsoft.com/office/officeart/2005/8/layout/vList2"/>
    <dgm:cxn modelId="{76C8AA56-3E56-4D4D-A2C5-C2C6B4D347E6}" type="presParOf" srcId="{DF7403FE-BDBE-4BE7-B073-CA4185E2E60A}" destId="{9F8EB512-8EFE-433E-B3F9-C9F045BAD739}" srcOrd="0" destOrd="0" presId="urn:microsoft.com/office/officeart/2005/8/layout/vList2"/>
    <dgm:cxn modelId="{B00FC6E1-5994-407E-BFD7-D711B1A213E2}" type="presParOf" srcId="{DF7403FE-BDBE-4BE7-B073-CA4185E2E60A}" destId="{E767BE75-BFD7-4F77-A47F-568F3C00436D}" srcOrd="1" destOrd="0" presId="urn:microsoft.com/office/officeart/2005/8/layout/vList2"/>
    <dgm:cxn modelId="{B38DCAA8-5D27-40A4-BFF7-7779CF979908}" type="presParOf" srcId="{DF7403FE-BDBE-4BE7-B073-CA4185E2E60A}" destId="{1A696783-67A8-49DA-B2E3-F5C244281BA8}" srcOrd="2" destOrd="0" presId="urn:microsoft.com/office/officeart/2005/8/layout/vList2"/>
    <dgm:cxn modelId="{966AD32D-4DEC-46BE-BDD7-3783544008D3}" type="presParOf" srcId="{DF7403FE-BDBE-4BE7-B073-CA4185E2E60A}" destId="{F448C938-45CE-4D48-83FB-4C695E1DA2DA}"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F4BFF4-0014-47CA-AEB7-76D7D763A82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7DD0062-75D8-4C41-96F4-ADB228CD080F}">
      <dgm:prSet phldrT="[Text]"/>
      <dgm:spPr/>
      <dgm:t>
        <a:bodyPr/>
        <a:lstStyle/>
        <a:p>
          <a:r>
            <a:rPr lang="en-US"/>
            <a:t>Behavioral Engagement</a:t>
          </a:r>
        </a:p>
      </dgm:t>
    </dgm:pt>
    <dgm:pt modelId="{D5A6F880-6A2E-41D8-98F5-95E774C5E491}" type="parTrans" cxnId="{D08EB79B-2FAD-4B7B-A6C6-3CEDADE4B029}">
      <dgm:prSet/>
      <dgm:spPr/>
      <dgm:t>
        <a:bodyPr/>
        <a:lstStyle/>
        <a:p>
          <a:endParaRPr lang="en-US"/>
        </a:p>
      </dgm:t>
    </dgm:pt>
    <dgm:pt modelId="{78FE0BF1-BD52-42D5-B1D2-1A5811E0140F}" type="sibTrans" cxnId="{D08EB79B-2FAD-4B7B-A6C6-3CEDADE4B029}">
      <dgm:prSet/>
      <dgm:spPr/>
      <dgm:t>
        <a:bodyPr/>
        <a:lstStyle/>
        <a:p>
          <a:endParaRPr lang="en-US"/>
        </a:p>
      </dgm:t>
    </dgm:pt>
    <dgm:pt modelId="{63137FAF-7651-4DDC-8FCB-7657C42A799A}">
      <dgm:prSet phldrT="[Text]"/>
      <dgm:spPr>
        <a:solidFill>
          <a:srgbClr val="205178"/>
        </a:solidFill>
      </dgm:spPr>
      <dgm:t>
        <a:bodyPr/>
        <a:lstStyle/>
        <a:p>
          <a:r>
            <a:rPr lang="en-US"/>
            <a:t>Emotional Engagement</a:t>
          </a:r>
        </a:p>
      </dgm:t>
    </dgm:pt>
    <dgm:pt modelId="{99A3D670-BB5A-40EB-92A6-9478AFD29443}" type="parTrans" cxnId="{38717890-0E53-4B21-A384-D1A0A1A2D550}">
      <dgm:prSet/>
      <dgm:spPr/>
      <dgm:t>
        <a:bodyPr/>
        <a:lstStyle/>
        <a:p>
          <a:endParaRPr lang="en-US"/>
        </a:p>
      </dgm:t>
    </dgm:pt>
    <dgm:pt modelId="{5D915C6C-5C6C-4B3D-8234-045075B9B366}" type="sibTrans" cxnId="{38717890-0E53-4B21-A384-D1A0A1A2D550}">
      <dgm:prSet/>
      <dgm:spPr/>
      <dgm:t>
        <a:bodyPr/>
        <a:lstStyle/>
        <a:p>
          <a:endParaRPr lang="en-US"/>
        </a:p>
      </dgm:t>
    </dgm:pt>
    <dgm:pt modelId="{79E9B57E-46E1-4434-A2B2-15B7CE4CF7C4}">
      <dgm:prSet phldrT="[Text]"/>
      <dgm:spPr>
        <a:solidFill>
          <a:srgbClr val="0D6F74"/>
        </a:solidFill>
      </dgm:spPr>
      <dgm:t>
        <a:bodyPr/>
        <a:lstStyle/>
        <a:p>
          <a:r>
            <a:rPr lang="en-US"/>
            <a:t>Cognitive Engagement</a:t>
          </a:r>
        </a:p>
      </dgm:t>
    </dgm:pt>
    <dgm:pt modelId="{F64FD2DE-5BB4-4145-9F79-88773F265E7C}" type="parTrans" cxnId="{630711CB-E579-4031-8DB7-550DCDC64F57}">
      <dgm:prSet/>
      <dgm:spPr/>
      <dgm:t>
        <a:bodyPr/>
        <a:lstStyle/>
        <a:p>
          <a:endParaRPr lang="en-US"/>
        </a:p>
      </dgm:t>
    </dgm:pt>
    <dgm:pt modelId="{E9FF218A-04A5-4B89-9AEB-232DB5E5C9E4}" type="sibTrans" cxnId="{630711CB-E579-4031-8DB7-550DCDC64F57}">
      <dgm:prSet/>
      <dgm:spPr/>
      <dgm:t>
        <a:bodyPr/>
        <a:lstStyle/>
        <a:p>
          <a:endParaRPr lang="en-US"/>
        </a:p>
      </dgm:t>
    </dgm:pt>
    <dgm:pt modelId="{96045FE9-9720-44F0-AFE4-8DA8A0D29853}" type="pres">
      <dgm:prSet presAssocID="{0AF4BFF4-0014-47CA-AEB7-76D7D763A829}" presName="diagram" presStyleCnt="0">
        <dgm:presLayoutVars>
          <dgm:dir/>
          <dgm:resizeHandles val="exact"/>
        </dgm:presLayoutVars>
      </dgm:prSet>
      <dgm:spPr/>
    </dgm:pt>
    <dgm:pt modelId="{0EF0AB3D-372A-453E-B2C5-E1BBC9C80AB3}" type="pres">
      <dgm:prSet presAssocID="{E7DD0062-75D8-4C41-96F4-ADB228CD080F}" presName="node" presStyleLbl="node1" presStyleIdx="0" presStyleCnt="3" custScaleX="129160">
        <dgm:presLayoutVars>
          <dgm:bulletEnabled val="1"/>
        </dgm:presLayoutVars>
      </dgm:prSet>
      <dgm:spPr/>
    </dgm:pt>
    <dgm:pt modelId="{704CF263-F13E-4397-B33E-67E27AA436CF}" type="pres">
      <dgm:prSet presAssocID="{78FE0BF1-BD52-42D5-B1D2-1A5811E0140F}" presName="sibTrans" presStyleCnt="0"/>
      <dgm:spPr/>
    </dgm:pt>
    <dgm:pt modelId="{AED0EEAB-05E0-4B82-87A1-2EE8461E5D49}" type="pres">
      <dgm:prSet presAssocID="{63137FAF-7651-4DDC-8FCB-7657C42A799A}" presName="node" presStyleLbl="node1" presStyleIdx="1" presStyleCnt="3" custScaleX="129160">
        <dgm:presLayoutVars>
          <dgm:bulletEnabled val="1"/>
        </dgm:presLayoutVars>
      </dgm:prSet>
      <dgm:spPr/>
    </dgm:pt>
    <dgm:pt modelId="{C1491026-3C92-476B-B914-9EACE9A83BD4}" type="pres">
      <dgm:prSet presAssocID="{5D915C6C-5C6C-4B3D-8234-045075B9B366}" presName="sibTrans" presStyleCnt="0"/>
      <dgm:spPr/>
    </dgm:pt>
    <dgm:pt modelId="{78BE1A1E-6A78-4C26-A077-4486972A81C3}" type="pres">
      <dgm:prSet presAssocID="{79E9B57E-46E1-4434-A2B2-15B7CE4CF7C4}" presName="node" presStyleLbl="node1" presStyleIdx="2" presStyleCnt="3" custScaleX="129160">
        <dgm:presLayoutVars>
          <dgm:bulletEnabled val="1"/>
        </dgm:presLayoutVars>
      </dgm:prSet>
      <dgm:spPr/>
    </dgm:pt>
  </dgm:ptLst>
  <dgm:cxnLst>
    <dgm:cxn modelId="{E06DDF38-9749-481D-AD32-719055ABDBA9}" type="presOf" srcId="{79E9B57E-46E1-4434-A2B2-15B7CE4CF7C4}" destId="{78BE1A1E-6A78-4C26-A077-4486972A81C3}" srcOrd="0" destOrd="0" presId="urn:microsoft.com/office/officeart/2005/8/layout/default"/>
    <dgm:cxn modelId="{9D43A43F-83C8-488B-837E-57341F27FD5A}" type="presOf" srcId="{0AF4BFF4-0014-47CA-AEB7-76D7D763A829}" destId="{96045FE9-9720-44F0-AFE4-8DA8A0D29853}" srcOrd="0" destOrd="0" presId="urn:microsoft.com/office/officeart/2005/8/layout/default"/>
    <dgm:cxn modelId="{38717890-0E53-4B21-A384-D1A0A1A2D550}" srcId="{0AF4BFF4-0014-47CA-AEB7-76D7D763A829}" destId="{63137FAF-7651-4DDC-8FCB-7657C42A799A}" srcOrd="1" destOrd="0" parTransId="{99A3D670-BB5A-40EB-92A6-9478AFD29443}" sibTransId="{5D915C6C-5C6C-4B3D-8234-045075B9B366}"/>
    <dgm:cxn modelId="{D08EB79B-2FAD-4B7B-A6C6-3CEDADE4B029}" srcId="{0AF4BFF4-0014-47CA-AEB7-76D7D763A829}" destId="{E7DD0062-75D8-4C41-96F4-ADB228CD080F}" srcOrd="0" destOrd="0" parTransId="{D5A6F880-6A2E-41D8-98F5-95E774C5E491}" sibTransId="{78FE0BF1-BD52-42D5-B1D2-1A5811E0140F}"/>
    <dgm:cxn modelId="{D310E9AD-4B06-455E-BD26-912A46ACC04F}" type="presOf" srcId="{63137FAF-7651-4DDC-8FCB-7657C42A799A}" destId="{AED0EEAB-05E0-4B82-87A1-2EE8461E5D49}" srcOrd="0" destOrd="0" presId="urn:microsoft.com/office/officeart/2005/8/layout/default"/>
    <dgm:cxn modelId="{630711CB-E579-4031-8DB7-550DCDC64F57}" srcId="{0AF4BFF4-0014-47CA-AEB7-76D7D763A829}" destId="{79E9B57E-46E1-4434-A2B2-15B7CE4CF7C4}" srcOrd="2" destOrd="0" parTransId="{F64FD2DE-5BB4-4145-9F79-88773F265E7C}" sibTransId="{E9FF218A-04A5-4B89-9AEB-232DB5E5C9E4}"/>
    <dgm:cxn modelId="{67886BD3-C749-4676-84BA-F68095F69F3E}" type="presOf" srcId="{E7DD0062-75D8-4C41-96F4-ADB228CD080F}" destId="{0EF0AB3D-372A-453E-B2C5-E1BBC9C80AB3}" srcOrd="0" destOrd="0" presId="urn:microsoft.com/office/officeart/2005/8/layout/default"/>
    <dgm:cxn modelId="{066AD76B-F90B-438E-9927-4A5C2E4145F7}" type="presParOf" srcId="{96045FE9-9720-44F0-AFE4-8DA8A0D29853}" destId="{0EF0AB3D-372A-453E-B2C5-E1BBC9C80AB3}" srcOrd="0" destOrd="0" presId="urn:microsoft.com/office/officeart/2005/8/layout/default"/>
    <dgm:cxn modelId="{D73D9664-9E54-4C23-BEA2-FB75424D715C}" type="presParOf" srcId="{96045FE9-9720-44F0-AFE4-8DA8A0D29853}" destId="{704CF263-F13E-4397-B33E-67E27AA436CF}" srcOrd="1" destOrd="0" presId="urn:microsoft.com/office/officeart/2005/8/layout/default"/>
    <dgm:cxn modelId="{06559FA2-AB88-4C82-AFFD-C1380DC35711}" type="presParOf" srcId="{96045FE9-9720-44F0-AFE4-8DA8A0D29853}" destId="{AED0EEAB-05E0-4B82-87A1-2EE8461E5D49}" srcOrd="2" destOrd="0" presId="urn:microsoft.com/office/officeart/2005/8/layout/default"/>
    <dgm:cxn modelId="{1511A0BE-58E2-45B2-818A-A87C2430A71C}" type="presParOf" srcId="{96045FE9-9720-44F0-AFE4-8DA8A0D29853}" destId="{C1491026-3C92-476B-B914-9EACE9A83BD4}" srcOrd="3" destOrd="0" presId="urn:microsoft.com/office/officeart/2005/8/layout/default"/>
    <dgm:cxn modelId="{E18AD50E-4137-47FF-8A7C-BB4D2CED827A}" type="presParOf" srcId="{96045FE9-9720-44F0-AFE4-8DA8A0D29853}" destId="{78BE1A1E-6A78-4C26-A077-4486972A81C3}"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F4BFF4-0014-47CA-AEB7-76D7D763A82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7DD0062-75D8-4C41-96F4-ADB228CD080F}">
      <dgm:prSet phldrT="[Text]"/>
      <dgm:spPr/>
      <dgm:t>
        <a:bodyPr/>
        <a:lstStyle/>
        <a:p>
          <a:r>
            <a:rPr lang="en-US"/>
            <a:t>Behavioral Engagement</a:t>
          </a:r>
        </a:p>
      </dgm:t>
    </dgm:pt>
    <dgm:pt modelId="{D5A6F880-6A2E-41D8-98F5-95E774C5E491}" type="parTrans" cxnId="{D08EB79B-2FAD-4B7B-A6C6-3CEDADE4B029}">
      <dgm:prSet/>
      <dgm:spPr/>
      <dgm:t>
        <a:bodyPr/>
        <a:lstStyle/>
        <a:p>
          <a:endParaRPr lang="en-US"/>
        </a:p>
      </dgm:t>
    </dgm:pt>
    <dgm:pt modelId="{78FE0BF1-BD52-42D5-B1D2-1A5811E0140F}" type="sibTrans" cxnId="{D08EB79B-2FAD-4B7B-A6C6-3CEDADE4B029}">
      <dgm:prSet/>
      <dgm:spPr/>
      <dgm:t>
        <a:bodyPr/>
        <a:lstStyle/>
        <a:p>
          <a:endParaRPr lang="en-US"/>
        </a:p>
      </dgm:t>
    </dgm:pt>
    <dgm:pt modelId="{96045FE9-9720-44F0-AFE4-8DA8A0D29853}" type="pres">
      <dgm:prSet presAssocID="{0AF4BFF4-0014-47CA-AEB7-76D7D763A829}" presName="diagram" presStyleCnt="0">
        <dgm:presLayoutVars>
          <dgm:dir/>
          <dgm:resizeHandles val="exact"/>
        </dgm:presLayoutVars>
      </dgm:prSet>
      <dgm:spPr/>
    </dgm:pt>
    <dgm:pt modelId="{0EF0AB3D-372A-453E-B2C5-E1BBC9C80AB3}" type="pres">
      <dgm:prSet presAssocID="{E7DD0062-75D8-4C41-96F4-ADB228CD080F}" presName="node" presStyleLbl="node1" presStyleIdx="0" presStyleCnt="1" custScaleX="129160">
        <dgm:presLayoutVars>
          <dgm:bulletEnabled val="1"/>
        </dgm:presLayoutVars>
      </dgm:prSet>
      <dgm:spPr/>
    </dgm:pt>
  </dgm:ptLst>
  <dgm:cxnLst>
    <dgm:cxn modelId="{9D43A43F-83C8-488B-837E-57341F27FD5A}" type="presOf" srcId="{0AF4BFF4-0014-47CA-AEB7-76D7D763A829}" destId="{96045FE9-9720-44F0-AFE4-8DA8A0D29853}" srcOrd="0" destOrd="0" presId="urn:microsoft.com/office/officeart/2005/8/layout/default"/>
    <dgm:cxn modelId="{D08EB79B-2FAD-4B7B-A6C6-3CEDADE4B029}" srcId="{0AF4BFF4-0014-47CA-AEB7-76D7D763A829}" destId="{E7DD0062-75D8-4C41-96F4-ADB228CD080F}" srcOrd="0" destOrd="0" parTransId="{D5A6F880-6A2E-41D8-98F5-95E774C5E491}" sibTransId="{78FE0BF1-BD52-42D5-B1D2-1A5811E0140F}"/>
    <dgm:cxn modelId="{67886BD3-C749-4676-84BA-F68095F69F3E}" type="presOf" srcId="{E7DD0062-75D8-4C41-96F4-ADB228CD080F}" destId="{0EF0AB3D-372A-453E-B2C5-E1BBC9C80AB3}" srcOrd="0" destOrd="0" presId="urn:microsoft.com/office/officeart/2005/8/layout/default"/>
    <dgm:cxn modelId="{066AD76B-F90B-438E-9927-4A5C2E4145F7}" type="presParOf" srcId="{96045FE9-9720-44F0-AFE4-8DA8A0D29853}" destId="{0EF0AB3D-372A-453E-B2C5-E1BBC9C80AB3}"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F67C17-7070-42E1-8421-2295C85DC4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860F3A5-C0D2-419B-91E2-0AF1B9C9B138}">
      <dgm:prSet phldrT="[Text]"/>
      <dgm:spPr>
        <a:solidFill>
          <a:srgbClr val="8F2829"/>
        </a:solidFill>
      </dgm:spPr>
      <dgm:t>
        <a:bodyPr/>
        <a:lstStyle/>
        <a:p>
          <a:r>
            <a:rPr lang="en-US"/>
            <a:t>Areas of Strength</a:t>
          </a:r>
        </a:p>
      </dgm:t>
    </dgm:pt>
    <dgm:pt modelId="{0283590D-3D52-4FBC-BF80-677FB04DBEB7}" type="parTrans" cxnId="{01E5C7AF-9BAF-4340-ADB3-030EE149DBAC}">
      <dgm:prSet/>
      <dgm:spPr/>
      <dgm:t>
        <a:bodyPr/>
        <a:lstStyle/>
        <a:p>
          <a:endParaRPr lang="en-US"/>
        </a:p>
      </dgm:t>
    </dgm:pt>
    <dgm:pt modelId="{585F1AED-1098-4244-89C5-2658B06292DE}" type="sibTrans" cxnId="{01E5C7AF-9BAF-4340-ADB3-030EE149DBAC}">
      <dgm:prSet/>
      <dgm:spPr/>
      <dgm:t>
        <a:bodyPr/>
        <a:lstStyle/>
        <a:p>
          <a:endParaRPr lang="en-US"/>
        </a:p>
      </dgm:t>
    </dgm:pt>
    <dgm:pt modelId="{A11F0A77-4564-4F02-B20D-D017443FB9F4}">
      <dgm:prSet phldrT="[Text]"/>
      <dgm:spPr/>
      <dgm:t>
        <a:bodyPr/>
        <a:lstStyle/>
        <a:p>
          <a:pPr rtl="0"/>
          <a:r>
            <a:rPr lang="en-US"/>
            <a:t>Teachers increased</a:t>
          </a:r>
          <a:r>
            <a:rPr lang="en-US">
              <a:latin typeface="Calibri Light" panose="020F0302020204030204"/>
            </a:rPr>
            <a:t> as the</a:t>
          </a:r>
          <a:r>
            <a:rPr lang="en-US"/>
            <a:t> positive motivation to attend school</a:t>
          </a:r>
        </a:p>
      </dgm:t>
    </dgm:pt>
    <dgm:pt modelId="{EBE20F67-7806-4FEA-A4E8-7B3086862696}" type="parTrans" cxnId="{786F7B45-32A0-4E3C-9C04-6F2D9453534C}">
      <dgm:prSet/>
      <dgm:spPr/>
      <dgm:t>
        <a:bodyPr/>
        <a:lstStyle/>
        <a:p>
          <a:endParaRPr lang="en-US"/>
        </a:p>
      </dgm:t>
    </dgm:pt>
    <dgm:pt modelId="{B3D33C91-3BFD-45ED-B91E-0B1D7FA6A9AD}" type="sibTrans" cxnId="{786F7B45-32A0-4E3C-9C04-6F2D9453534C}">
      <dgm:prSet/>
      <dgm:spPr/>
      <dgm:t>
        <a:bodyPr/>
        <a:lstStyle/>
        <a:p>
          <a:endParaRPr lang="en-US"/>
        </a:p>
      </dgm:t>
    </dgm:pt>
    <dgm:pt modelId="{15790B2C-98BB-4FEC-A8BB-7033CF8BEDE1}">
      <dgm:prSet phldrT="[Text]"/>
      <dgm:spPr>
        <a:solidFill>
          <a:srgbClr val="8F2829"/>
        </a:solidFill>
      </dgm:spPr>
      <dgm:t>
        <a:bodyPr/>
        <a:lstStyle/>
        <a:p>
          <a:r>
            <a:rPr lang="en-US"/>
            <a:t>Areas of Concern</a:t>
          </a:r>
        </a:p>
      </dgm:t>
    </dgm:pt>
    <dgm:pt modelId="{4BF443B3-89A2-474A-8CA9-E6528929C7F4}" type="parTrans" cxnId="{2DF3FA2B-4601-45CD-BFED-E4A98A6A29B9}">
      <dgm:prSet/>
      <dgm:spPr/>
      <dgm:t>
        <a:bodyPr/>
        <a:lstStyle/>
        <a:p>
          <a:endParaRPr lang="en-US"/>
        </a:p>
      </dgm:t>
    </dgm:pt>
    <dgm:pt modelId="{37CBB8D6-0A4B-4EAF-8E29-E65273F72BBE}" type="sibTrans" cxnId="{2DF3FA2B-4601-45CD-BFED-E4A98A6A29B9}">
      <dgm:prSet/>
      <dgm:spPr/>
      <dgm:t>
        <a:bodyPr/>
        <a:lstStyle/>
        <a:p>
          <a:endParaRPr lang="en-US"/>
        </a:p>
      </dgm:t>
    </dgm:pt>
    <dgm:pt modelId="{3AEC3DC7-5237-49F2-84BB-F49808B11D1C}">
      <dgm:prSet phldrT="[Text]"/>
      <dgm:spPr/>
      <dgm:t>
        <a:bodyPr/>
        <a:lstStyle/>
        <a:p>
          <a:r>
            <a:rPr lang="en-US"/>
            <a:t>Decreases in time spent participating school activities</a:t>
          </a:r>
        </a:p>
      </dgm:t>
    </dgm:pt>
    <dgm:pt modelId="{93CDADCE-529D-4029-B7C6-9C0B488CC90D}" type="parTrans" cxnId="{F905F79C-CEF9-46A1-B166-F302F1E85356}">
      <dgm:prSet/>
      <dgm:spPr/>
      <dgm:t>
        <a:bodyPr/>
        <a:lstStyle/>
        <a:p>
          <a:endParaRPr lang="en-US"/>
        </a:p>
      </dgm:t>
    </dgm:pt>
    <dgm:pt modelId="{C1468E2D-6CD5-43A4-80E3-FD0C07656AD4}" type="sibTrans" cxnId="{F905F79C-CEF9-46A1-B166-F302F1E85356}">
      <dgm:prSet/>
      <dgm:spPr/>
      <dgm:t>
        <a:bodyPr/>
        <a:lstStyle/>
        <a:p>
          <a:endParaRPr lang="en-US"/>
        </a:p>
      </dgm:t>
    </dgm:pt>
    <dgm:pt modelId="{A21435D7-7230-4F89-9CE1-9858A94275F1}">
      <dgm:prSet phldrT="[Text]"/>
      <dgm:spPr/>
      <dgm:t>
        <a:bodyPr/>
        <a:lstStyle/>
        <a:p>
          <a:r>
            <a:rPr lang="en-US"/>
            <a:t>Contribution of schools in learning to treat others with respect</a:t>
          </a:r>
        </a:p>
      </dgm:t>
    </dgm:pt>
    <dgm:pt modelId="{33079973-0C98-422B-A0A7-FA568BFF8914}" type="parTrans" cxnId="{E2B193E7-AA8E-4806-B24B-84D956C806CE}">
      <dgm:prSet/>
      <dgm:spPr/>
    </dgm:pt>
    <dgm:pt modelId="{3C2758B0-3633-4654-957C-5FA9EF67C64E}" type="sibTrans" cxnId="{E2B193E7-AA8E-4806-B24B-84D956C806CE}">
      <dgm:prSet/>
      <dgm:spPr/>
    </dgm:pt>
    <dgm:pt modelId="{B077CF06-4315-460F-99BD-D80B7CD9E0B3}" type="pres">
      <dgm:prSet presAssocID="{E3F67C17-7070-42E1-8421-2295C85DC4A7}" presName="linear" presStyleCnt="0">
        <dgm:presLayoutVars>
          <dgm:animLvl val="lvl"/>
          <dgm:resizeHandles val="exact"/>
        </dgm:presLayoutVars>
      </dgm:prSet>
      <dgm:spPr/>
    </dgm:pt>
    <dgm:pt modelId="{0DFC5509-F2F4-4D3A-9869-0100DED9F07B}" type="pres">
      <dgm:prSet presAssocID="{3860F3A5-C0D2-419B-91E2-0AF1B9C9B138}" presName="parentText" presStyleLbl="node1" presStyleIdx="0" presStyleCnt="2">
        <dgm:presLayoutVars>
          <dgm:chMax val="0"/>
          <dgm:bulletEnabled val="1"/>
        </dgm:presLayoutVars>
      </dgm:prSet>
      <dgm:spPr/>
    </dgm:pt>
    <dgm:pt modelId="{979864A1-AA45-402D-AD5C-1241B8557516}" type="pres">
      <dgm:prSet presAssocID="{3860F3A5-C0D2-419B-91E2-0AF1B9C9B138}" presName="childText" presStyleLbl="revTx" presStyleIdx="0" presStyleCnt="2">
        <dgm:presLayoutVars>
          <dgm:bulletEnabled val="1"/>
        </dgm:presLayoutVars>
      </dgm:prSet>
      <dgm:spPr/>
    </dgm:pt>
    <dgm:pt modelId="{86AED26F-0046-4DAA-9B4A-3FC21766D261}" type="pres">
      <dgm:prSet presAssocID="{15790B2C-98BB-4FEC-A8BB-7033CF8BEDE1}" presName="parentText" presStyleLbl="node1" presStyleIdx="1" presStyleCnt="2">
        <dgm:presLayoutVars>
          <dgm:chMax val="0"/>
          <dgm:bulletEnabled val="1"/>
        </dgm:presLayoutVars>
      </dgm:prSet>
      <dgm:spPr/>
    </dgm:pt>
    <dgm:pt modelId="{990EE85B-46B0-48BE-AE4C-3AFA7DA5B399}" type="pres">
      <dgm:prSet presAssocID="{15790B2C-98BB-4FEC-A8BB-7033CF8BEDE1}" presName="childText" presStyleLbl="revTx" presStyleIdx="1" presStyleCnt="2">
        <dgm:presLayoutVars>
          <dgm:bulletEnabled val="1"/>
        </dgm:presLayoutVars>
      </dgm:prSet>
      <dgm:spPr/>
    </dgm:pt>
  </dgm:ptLst>
  <dgm:cxnLst>
    <dgm:cxn modelId="{454F4B13-6B94-44A7-9B9A-32384418BC2C}" type="presOf" srcId="{A11F0A77-4564-4F02-B20D-D017443FB9F4}" destId="{979864A1-AA45-402D-AD5C-1241B8557516}" srcOrd="0" destOrd="0" presId="urn:microsoft.com/office/officeart/2005/8/layout/vList2"/>
    <dgm:cxn modelId="{2DF3FA2B-4601-45CD-BFED-E4A98A6A29B9}" srcId="{E3F67C17-7070-42E1-8421-2295C85DC4A7}" destId="{15790B2C-98BB-4FEC-A8BB-7033CF8BEDE1}" srcOrd="1" destOrd="0" parTransId="{4BF443B3-89A2-474A-8CA9-E6528929C7F4}" sibTransId="{37CBB8D6-0A4B-4EAF-8E29-E65273F72BBE}"/>
    <dgm:cxn modelId="{AE53332C-2C76-49D8-8845-4E6C0DB64A9A}" type="presOf" srcId="{E3F67C17-7070-42E1-8421-2295C85DC4A7}" destId="{B077CF06-4315-460F-99BD-D80B7CD9E0B3}" srcOrd="0" destOrd="0" presId="urn:microsoft.com/office/officeart/2005/8/layout/vList2"/>
    <dgm:cxn modelId="{5490533A-4C27-4771-A076-FA5AFD0974B0}" type="presOf" srcId="{3860F3A5-C0D2-419B-91E2-0AF1B9C9B138}" destId="{0DFC5509-F2F4-4D3A-9869-0100DED9F07B}" srcOrd="0" destOrd="0" presId="urn:microsoft.com/office/officeart/2005/8/layout/vList2"/>
    <dgm:cxn modelId="{786F7B45-32A0-4E3C-9C04-6F2D9453534C}" srcId="{3860F3A5-C0D2-419B-91E2-0AF1B9C9B138}" destId="{A11F0A77-4564-4F02-B20D-D017443FB9F4}" srcOrd="0" destOrd="0" parTransId="{EBE20F67-7806-4FEA-A4E8-7B3086862696}" sibTransId="{B3D33C91-3BFD-45ED-B91E-0B1D7FA6A9AD}"/>
    <dgm:cxn modelId="{927BCF70-8254-4CDA-BAD0-091A72BA3008}" type="presOf" srcId="{3AEC3DC7-5237-49F2-84BB-F49808B11D1C}" destId="{990EE85B-46B0-48BE-AE4C-3AFA7DA5B399}" srcOrd="0" destOrd="0" presId="urn:microsoft.com/office/officeart/2005/8/layout/vList2"/>
    <dgm:cxn modelId="{F905F79C-CEF9-46A1-B166-F302F1E85356}" srcId="{15790B2C-98BB-4FEC-A8BB-7033CF8BEDE1}" destId="{3AEC3DC7-5237-49F2-84BB-F49808B11D1C}" srcOrd="0" destOrd="0" parTransId="{93CDADCE-529D-4029-B7C6-9C0B488CC90D}" sibTransId="{C1468E2D-6CD5-43A4-80E3-FD0C07656AD4}"/>
    <dgm:cxn modelId="{01E5C7AF-9BAF-4340-ADB3-030EE149DBAC}" srcId="{E3F67C17-7070-42E1-8421-2295C85DC4A7}" destId="{3860F3A5-C0D2-419B-91E2-0AF1B9C9B138}" srcOrd="0" destOrd="0" parTransId="{0283590D-3D52-4FBC-BF80-677FB04DBEB7}" sibTransId="{585F1AED-1098-4244-89C5-2658B06292DE}"/>
    <dgm:cxn modelId="{EFF5CBB5-52E9-4FEB-B755-CDD8687BA800}" type="presOf" srcId="{A21435D7-7230-4F89-9CE1-9858A94275F1}" destId="{990EE85B-46B0-48BE-AE4C-3AFA7DA5B399}" srcOrd="0" destOrd="1" presId="urn:microsoft.com/office/officeart/2005/8/layout/vList2"/>
    <dgm:cxn modelId="{E2B193E7-AA8E-4806-B24B-84D956C806CE}" srcId="{15790B2C-98BB-4FEC-A8BB-7033CF8BEDE1}" destId="{A21435D7-7230-4F89-9CE1-9858A94275F1}" srcOrd="1" destOrd="0" parTransId="{33079973-0C98-422B-A0A7-FA568BFF8914}" sibTransId="{3C2758B0-3633-4654-957C-5FA9EF67C64E}"/>
    <dgm:cxn modelId="{F904BAF2-15C1-445D-BA70-FA768FFA25B0}" type="presOf" srcId="{15790B2C-98BB-4FEC-A8BB-7033CF8BEDE1}" destId="{86AED26F-0046-4DAA-9B4A-3FC21766D261}" srcOrd="0" destOrd="0" presId="urn:microsoft.com/office/officeart/2005/8/layout/vList2"/>
    <dgm:cxn modelId="{DD877E91-2362-4CCB-9CA2-A63E9AF04F01}" type="presParOf" srcId="{B077CF06-4315-460F-99BD-D80B7CD9E0B3}" destId="{0DFC5509-F2F4-4D3A-9869-0100DED9F07B}" srcOrd="0" destOrd="0" presId="urn:microsoft.com/office/officeart/2005/8/layout/vList2"/>
    <dgm:cxn modelId="{B46F700F-FBDB-45A0-B740-476C3083B150}" type="presParOf" srcId="{B077CF06-4315-460F-99BD-D80B7CD9E0B3}" destId="{979864A1-AA45-402D-AD5C-1241B8557516}" srcOrd="1" destOrd="0" presId="urn:microsoft.com/office/officeart/2005/8/layout/vList2"/>
    <dgm:cxn modelId="{B6B83135-F102-4BA2-882C-28B20C228C51}" type="presParOf" srcId="{B077CF06-4315-460F-99BD-D80B7CD9E0B3}" destId="{86AED26F-0046-4DAA-9B4A-3FC21766D261}" srcOrd="2" destOrd="0" presId="urn:microsoft.com/office/officeart/2005/8/layout/vList2"/>
    <dgm:cxn modelId="{EDE6AA9A-ED7D-47EC-98D1-09B62AAC93D2}" type="presParOf" srcId="{B077CF06-4315-460F-99BD-D80B7CD9E0B3}" destId="{990EE85B-46B0-48BE-AE4C-3AFA7DA5B399}" srcOrd="3"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F4BFF4-0014-47CA-AEB7-76D7D763A82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3137FAF-7651-4DDC-8FCB-7657C42A799A}">
      <dgm:prSet phldrT="[Text]"/>
      <dgm:spPr>
        <a:solidFill>
          <a:srgbClr val="205178"/>
        </a:solidFill>
      </dgm:spPr>
      <dgm:t>
        <a:bodyPr/>
        <a:lstStyle/>
        <a:p>
          <a:r>
            <a:rPr lang="en-US"/>
            <a:t>Emotional Engagement</a:t>
          </a:r>
        </a:p>
      </dgm:t>
    </dgm:pt>
    <dgm:pt modelId="{99A3D670-BB5A-40EB-92A6-9478AFD29443}" type="parTrans" cxnId="{38717890-0E53-4B21-A384-D1A0A1A2D550}">
      <dgm:prSet/>
      <dgm:spPr/>
      <dgm:t>
        <a:bodyPr/>
        <a:lstStyle/>
        <a:p>
          <a:endParaRPr lang="en-US"/>
        </a:p>
      </dgm:t>
    </dgm:pt>
    <dgm:pt modelId="{5D915C6C-5C6C-4B3D-8234-045075B9B366}" type="sibTrans" cxnId="{38717890-0E53-4B21-A384-D1A0A1A2D550}">
      <dgm:prSet/>
      <dgm:spPr/>
      <dgm:t>
        <a:bodyPr/>
        <a:lstStyle/>
        <a:p>
          <a:endParaRPr lang="en-US"/>
        </a:p>
      </dgm:t>
    </dgm:pt>
    <dgm:pt modelId="{96045FE9-9720-44F0-AFE4-8DA8A0D29853}" type="pres">
      <dgm:prSet presAssocID="{0AF4BFF4-0014-47CA-AEB7-76D7D763A829}" presName="diagram" presStyleCnt="0">
        <dgm:presLayoutVars>
          <dgm:dir/>
          <dgm:resizeHandles val="exact"/>
        </dgm:presLayoutVars>
      </dgm:prSet>
      <dgm:spPr/>
    </dgm:pt>
    <dgm:pt modelId="{AED0EEAB-05E0-4B82-87A1-2EE8461E5D49}" type="pres">
      <dgm:prSet presAssocID="{63137FAF-7651-4DDC-8FCB-7657C42A799A}" presName="node" presStyleLbl="node1" presStyleIdx="0" presStyleCnt="1" custScaleX="129160">
        <dgm:presLayoutVars>
          <dgm:bulletEnabled val="1"/>
        </dgm:presLayoutVars>
      </dgm:prSet>
      <dgm:spPr/>
    </dgm:pt>
  </dgm:ptLst>
  <dgm:cxnLst>
    <dgm:cxn modelId="{9D43A43F-83C8-488B-837E-57341F27FD5A}" type="presOf" srcId="{0AF4BFF4-0014-47CA-AEB7-76D7D763A829}" destId="{96045FE9-9720-44F0-AFE4-8DA8A0D29853}" srcOrd="0" destOrd="0" presId="urn:microsoft.com/office/officeart/2005/8/layout/default"/>
    <dgm:cxn modelId="{38717890-0E53-4B21-A384-D1A0A1A2D550}" srcId="{0AF4BFF4-0014-47CA-AEB7-76D7D763A829}" destId="{63137FAF-7651-4DDC-8FCB-7657C42A799A}" srcOrd="0" destOrd="0" parTransId="{99A3D670-BB5A-40EB-92A6-9478AFD29443}" sibTransId="{5D915C6C-5C6C-4B3D-8234-045075B9B366}"/>
    <dgm:cxn modelId="{D310E9AD-4B06-455E-BD26-912A46ACC04F}" type="presOf" srcId="{63137FAF-7651-4DDC-8FCB-7657C42A799A}" destId="{AED0EEAB-05E0-4B82-87A1-2EE8461E5D49}" srcOrd="0" destOrd="0" presId="urn:microsoft.com/office/officeart/2005/8/layout/default"/>
    <dgm:cxn modelId="{06559FA2-AB88-4C82-AFFD-C1380DC35711}" type="presParOf" srcId="{96045FE9-9720-44F0-AFE4-8DA8A0D29853}" destId="{AED0EEAB-05E0-4B82-87A1-2EE8461E5D49}"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3F67C17-7070-42E1-8421-2295C85DC4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860F3A5-C0D2-419B-91E2-0AF1B9C9B138}">
      <dgm:prSet phldrT="[Text]"/>
      <dgm:spPr>
        <a:solidFill>
          <a:srgbClr val="205178"/>
        </a:solidFill>
      </dgm:spPr>
      <dgm:t>
        <a:bodyPr/>
        <a:lstStyle/>
        <a:p>
          <a:r>
            <a:rPr lang="en-US"/>
            <a:t>Areas of Strength</a:t>
          </a:r>
        </a:p>
      </dgm:t>
    </dgm:pt>
    <dgm:pt modelId="{0283590D-3D52-4FBC-BF80-677FB04DBEB7}" type="parTrans" cxnId="{01E5C7AF-9BAF-4340-ADB3-030EE149DBAC}">
      <dgm:prSet/>
      <dgm:spPr/>
      <dgm:t>
        <a:bodyPr/>
        <a:lstStyle/>
        <a:p>
          <a:endParaRPr lang="en-US"/>
        </a:p>
      </dgm:t>
    </dgm:pt>
    <dgm:pt modelId="{585F1AED-1098-4244-89C5-2658B06292DE}" type="sibTrans" cxnId="{01E5C7AF-9BAF-4340-ADB3-030EE149DBAC}">
      <dgm:prSet/>
      <dgm:spPr/>
      <dgm:t>
        <a:bodyPr/>
        <a:lstStyle/>
        <a:p>
          <a:endParaRPr lang="en-US"/>
        </a:p>
      </dgm:t>
    </dgm:pt>
    <dgm:pt modelId="{A11F0A77-4564-4F02-B20D-D017443FB9F4}">
      <dgm:prSet phldrT="[Text]"/>
      <dgm:spPr/>
      <dgm:t>
        <a:bodyPr/>
        <a:lstStyle/>
        <a:p>
          <a:r>
            <a:rPr lang="en-US"/>
            <a:t>High desire for good grades and success in world outside of school</a:t>
          </a:r>
        </a:p>
      </dgm:t>
    </dgm:pt>
    <dgm:pt modelId="{EBE20F67-7806-4FEA-A4E8-7B3086862696}" type="parTrans" cxnId="{786F7B45-32A0-4E3C-9C04-6F2D9453534C}">
      <dgm:prSet/>
      <dgm:spPr/>
      <dgm:t>
        <a:bodyPr/>
        <a:lstStyle/>
        <a:p>
          <a:endParaRPr lang="en-US"/>
        </a:p>
      </dgm:t>
    </dgm:pt>
    <dgm:pt modelId="{B3D33C91-3BFD-45ED-B91E-0B1D7FA6A9AD}" type="sibTrans" cxnId="{786F7B45-32A0-4E3C-9C04-6F2D9453534C}">
      <dgm:prSet/>
      <dgm:spPr/>
      <dgm:t>
        <a:bodyPr/>
        <a:lstStyle/>
        <a:p>
          <a:endParaRPr lang="en-US"/>
        </a:p>
      </dgm:t>
    </dgm:pt>
    <dgm:pt modelId="{15790B2C-98BB-4FEC-A8BB-7033CF8BEDE1}">
      <dgm:prSet phldrT="[Text]"/>
      <dgm:spPr>
        <a:solidFill>
          <a:srgbClr val="205178"/>
        </a:solidFill>
      </dgm:spPr>
      <dgm:t>
        <a:bodyPr/>
        <a:lstStyle/>
        <a:p>
          <a:r>
            <a:rPr lang="en-US"/>
            <a:t>Areas of Concern</a:t>
          </a:r>
        </a:p>
      </dgm:t>
    </dgm:pt>
    <dgm:pt modelId="{4BF443B3-89A2-474A-8CA9-E6528929C7F4}" type="parTrans" cxnId="{2DF3FA2B-4601-45CD-BFED-E4A98A6A29B9}">
      <dgm:prSet/>
      <dgm:spPr/>
      <dgm:t>
        <a:bodyPr/>
        <a:lstStyle/>
        <a:p>
          <a:endParaRPr lang="en-US"/>
        </a:p>
      </dgm:t>
    </dgm:pt>
    <dgm:pt modelId="{37CBB8D6-0A4B-4EAF-8E29-E65273F72BBE}" type="sibTrans" cxnId="{2DF3FA2B-4601-45CD-BFED-E4A98A6A29B9}">
      <dgm:prSet/>
      <dgm:spPr/>
      <dgm:t>
        <a:bodyPr/>
        <a:lstStyle/>
        <a:p>
          <a:endParaRPr lang="en-US"/>
        </a:p>
      </dgm:t>
    </dgm:pt>
    <dgm:pt modelId="{3AEC3DC7-5237-49F2-84BB-F49808B11D1C}">
      <dgm:prSet phldrT="[Text]"/>
      <dgm:spPr/>
      <dgm:t>
        <a:bodyPr/>
        <a:lstStyle/>
        <a:p>
          <a:pPr rtl="0"/>
          <a:r>
            <a:rPr lang="en-US"/>
            <a:t>Positive Relationships with School </a:t>
          </a:r>
          <a:r>
            <a:rPr lang="en-US">
              <a:latin typeface="Calibri Light" panose="020F0302020204030204"/>
            </a:rPr>
            <a:t>Staff </a:t>
          </a:r>
          <a:r>
            <a:rPr lang="en-US"/>
            <a:t>&amp; Other Students</a:t>
          </a:r>
        </a:p>
      </dgm:t>
    </dgm:pt>
    <dgm:pt modelId="{93CDADCE-529D-4029-B7C6-9C0B488CC90D}" type="parTrans" cxnId="{F905F79C-CEF9-46A1-B166-F302F1E85356}">
      <dgm:prSet/>
      <dgm:spPr/>
      <dgm:t>
        <a:bodyPr/>
        <a:lstStyle/>
        <a:p>
          <a:endParaRPr lang="en-US"/>
        </a:p>
      </dgm:t>
    </dgm:pt>
    <dgm:pt modelId="{C1468E2D-6CD5-43A4-80E3-FD0C07656AD4}" type="sibTrans" cxnId="{F905F79C-CEF9-46A1-B166-F302F1E85356}">
      <dgm:prSet/>
      <dgm:spPr/>
      <dgm:t>
        <a:bodyPr/>
        <a:lstStyle/>
        <a:p>
          <a:endParaRPr lang="en-US"/>
        </a:p>
      </dgm:t>
    </dgm:pt>
    <dgm:pt modelId="{42FE6A4B-0497-4EC7-8648-396AE2822274}">
      <dgm:prSet phldrT="[Text]"/>
      <dgm:spPr/>
      <dgm:t>
        <a:bodyPr/>
        <a:lstStyle/>
        <a:p>
          <a:r>
            <a:rPr lang="en-US"/>
            <a:t>Feelings of Safety, Acceptance</a:t>
          </a:r>
        </a:p>
      </dgm:t>
    </dgm:pt>
    <dgm:pt modelId="{F7E25550-51E0-41B6-AB37-D131564B00E5}" type="parTrans" cxnId="{E944316D-3D56-4066-B575-492735C405B5}">
      <dgm:prSet/>
      <dgm:spPr/>
      <dgm:t>
        <a:bodyPr/>
        <a:lstStyle/>
        <a:p>
          <a:endParaRPr lang="en-US"/>
        </a:p>
      </dgm:t>
    </dgm:pt>
    <dgm:pt modelId="{332A0AA4-2C4D-4F46-83BA-4BF91262E345}" type="sibTrans" cxnId="{E944316D-3D56-4066-B575-492735C405B5}">
      <dgm:prSet/>
      <dgm:spPr/>
      <dgm:t>
        <a:bodyPr/>
        <a:lstStyle/>
        <a:p>
          <a:endParaRPr lang="en-US"/>
        </a:p>
      </dgm:t>
    </dgm:pt>
    <dgm:pt modelId="{A937E43A-D3F3-4427-9027-0145D49213FA}">
      <dgm:prSet phldrT="[Text]"/>
      <dgm:spPr/>
      <dgm:t>
        <a:bodyPr/>
        <a:lstStyle/>
        <a:p>
          <a:endParaRPr lang="en-US"/>
        </a:p>
      </dgm:t>
    </dgm:pt>
    <dgm:pt modelId="{34D23968-7ADD-41CE-A7E7-8DC2CF390493}" type="parTrans" cxnId="{35FBD2C6-9FFA-4618-9292-2C713E95ADD1}">
      <dgm:prSet/>
      <dgm:spPr/>
      <dgm:t>
        <a:bodyPr/>
        <a:lstStyle/>
        <a:p>
          <a:endParaRPr lang="en-US"/>
        </a:p>
      </dgm:t>
    </dgm:pt>
    <dgm:pt modelId="{A0B770BE-E262-49A6-A663-5C231072A1BE}" type="sibTrans" cxnId="{35FBD2C6-9FFA-4618-9292-2C713E95ADD1}">
      <dgm:prSet/>
      <dgm:spPr/>
      <dgm:t>
        <a:bodyPr/>
        <a:lstStyle/>
        <a:p>
          <a:endParaRPr lang="en-US"/>
        </a:p>
      </dgm:t>
    </dgm:pt>
    <dgm:pt modelId="{47D80CE4-07F8-4CBB-BF5B-8F444C18F1F9}">
      <dgm:prSet phldrT="[Text]"/>
      <dgm:spPr/>
      <dgm:t>
        <a:bodyPr/>
        <a:lstStyle/>
        <a:p>
          <a:r>
            <a:rPr lang="en-US"/>
            <a:t>Decreases in Availability of Support from Staff</a:t>
          </a:r>
        </a:p>
      </dgm:t>
    </dgm:pt>
    <dgm:pt modelId="{01C01DAB-D095-4DA5-8884-43E4B2E2AA24}" type="parTrans" cxnId="{4425D6F3-8C7C-4011-AB09-B13608A3AAD6}">
      <dgm:prSet/>
      <dgm:spPr/>
      <dgm:t>
        <a:bodyPr/>
        <a:lstStyle/>
        <a:p>
          <a:endParaRPr lang="en-US"/>
        </a:p>
      </dgm:t>
    </dgm:pt>
    <dgm:pt modelId="{30249886-4E00-4C69-89FD-34226276D24C}" type="sibTrans" cxnId="{4425D6F3-8C7C-4011-AB09-B13608A3AAD6}">
      <dgm:prSet/>
      <dgm:spPr/>
      <dgm:t>
        <a:bodyPr/>
        <a:lstStyle/>
        <a:p>
          <a:endParaRPr lang="en-US"/>
        </a:p>
      </dgm:t>
    </dgm:pt>
    <dgm:pt modelId="{53CB32D0-541B-403F-9611-960E83B26FD1}">
      <dgm:prSet phldrT="[Text]"/>
      <dgm:spPr/>
      <dgm:t>
        <a:bodyPr/>
        <a:lstStyle/>
        <a:p>
          <a:r>
            <a:rPr lang="en-US"/>
            <a:t>Application of Rules and Discipline</a:t>
          </a:r>
        </a:p>
      </dgm:t>
    </dgm:pt>
    <dgm:pt modelId="{48EF30C8-C977-4A03-A94B-8CB7B8B8E083}" type="parTrans" cxnId="{43C2AB5D-7AAD-44EF-8307-59105C9FAD7D}">
      <dgm:prSet/>
      <dgm:spPr/>
    </dgm:pt>
    <dgm:pt modelId="{5B483A35-C29E-4F9B-8D75-3F8C4D6F2889}" type="sibTrans" cxnId="{43C2AB5D-7AAD-44EF-8307-59105C9FAD7D}">
      <dgm:prSet/>
      <dgm:spPr/>
    </dgm:pt>
    <dgm:pt modelId="{B077CF06-4315-460F-99BD-D80B7CD9E0B3}" type="pres">
      <dgm:prSet presAssocID="{E3F67C17-7070-42E1-8421-2295C85DC4A7}" presName="linear" presStyleCnt="0">
        <dgm:presLayoutVars>
          <dgm:animLvl val="lvl"/>
          <dgm:resizeHandles val="exact"/>
        </dgm:presLayoutVars>
      </dgm:prSet>
      <dgm:spPr/>
    </dgm:pt>
    <dgm:pt modelId="{0DFC5509-F2F4-4D3A-9869-0100DED9F07B}" type="pres">
      <dgm:prSet presAssocID="{3860F3A5-C0D2-419B-91E2-0AF1B9C9B138}" presName="parentText" presStyleLbl="node1" presStyleIdx="0" presStyleCnt="2">
        <dgm:presLayoutVars>
          <dgm:chMax val="0"/>
          <dgm:bulletEnabled val="1"/>
        </dgm:presLayoutVars>
      </dgm:prSet>
      <dgm:spPr/>
    </dgm:pt>
    <dgm:pt modelId="{979864A1-AA45-402D-AD5C-1241B8557516}" type="pres">
      <dgm:prSet presAssocID="{3860F3A5-C0D2-419B-91E2-0AF1B9C9B138}" presName="childText" presStyleLbl="revTx" presStyleIdx="0" presStyleCnt="2">
        <dgm:presLayoutVars>
          <dgm:bulletEnabled val="1"/>
        </dgm:presLayoutVars>
      </dgm:prSet>
      <dgm:spPr/>
    </dgm:pt>
    <dgm:pt modelId="{86AED26F-0046-4DAA-9B4A-3FC21766D261}" type="pres">
      <dgm:prSet presAssocID="{15790B2C-98BB-4FEC-A8BB-7033CF8BEDE1}" presName="parentText" presStyleLbl="node1" presStyleIdx="1" presStyleCnt="2">
        <dgm:presLayoutVars>
          <dgm:chMax val="0"/>
          <dgm:bulletEnabled val="1"/>
        </dgm:presLayoutVars>
      </dgm:prSet>
      <dgm:spPr/>
    </dgm:pt>
    <dgm:pt modelId="{990EE85B-46B0-48BE-AE4C-3AFA7DA5B399}" type="pres">
      <dgm:prSet presAssocID="{15790B2C-98BB-4FEC-A8BB-7033CF8BEDE1}" presName="childText" presStyleLbl="revTx" presStyleIdx="1" presStyleCnt="2">
        <dgm:presLayoutVars>
          <dgm:bulletEnabled val="1"/>
        </dgm:presLayoutVars>
      </dgm:prSet>
      <dgm:spPr/>
    </dgm:pt>
  </dgm:ptLst>
  <dgm:cxnLst>
    <dgm:cxn modelId="{454F4B13-6B94-44A7-9B9A-32384418BC2C}" type="presOf" srcId="{A11F0A77-4564-4F02-B20D-D017443FB9F4}" destId="{979864A1-AA45-402D-AD5C-1241B8557516}" srcOrd="0" destOrd="0" presId="urn:microsoft.com/office/officeart/2005/8/layout/vList2"/>
    <dgm:cxn modelId="{2DF3FA2B-4601-45CD-BFED-E4A98A6A29B9}" srcId="{E3F67C17-7070-42E1-8421-2295C85DC4A7}" destId="{15790B2C-98BB-4FEC-A8BB-7033CF8BEDE1}" srcOrd="1" destOrd="0" parTransId="{4BF443B3-89A2-474A-8CA9-E6528929C7F4}" sibTransId="{37CBB8D6-0A4B-4EAF-8E29-E65273F72BBE}"/>
    <dgm:cxn modelId="{AE53332C-2C76-49D8-8845-4E6C0DB64A9A}" type="presOf" srcId="{E3F67C17-7070-42E1-8421-2295C85DC4A7}" destId="{B077CF06-4315-460F-99BD-D80B7CD9E0B3}" srcOrd="0" destOrd="0" presId="urn:microsoft.com/office/officeart/2005/8/layout/vList2"/>
    <dgm:cxn modelId="{5490533A-4C27-4771-A076-FA5AFD0974B0}" type="presOf" srcId="{3860F3A5-C0D2-419B-91E2-0AF1B9C9B138}" destId="{0DFC5509-F2F4-4D3A-9869-0100DED9F07B}" srcOrd="0" destOrd="0" presId="urn:microsoft.com/office/officeart/2005/8/layout/vList2"/>
    <dgm:cxn modelId="{43C2AB5D-7AAD-44EF-8307-59105C9FAD7D}" srcId="{15790B2C-98BB-4FEC-A8BB-7033CF8BEDE1}" destId="{53CB32D0-541B-403F-9611-960E83B26FD1}" srcOrd="3" destOrd="0" parTransId="{48EF30C8-C977-4A03-A94B-8CB7B8B8E083}" sibTransId="{5B483A35-C29E-4F9B-8D75-3F8C4D6F2889}"/>
    <dgm:cxn modelId="{786F7B45-32A0-4E3C-9C04-6F2D9453534C}" srcId="{3860F3A5-C0D2-419B-91E2-0AF1B9C9B138}" destId="{A11F0A77-4564-4F02-B20D-D017443FB9F4}" srcOrd="0" destOrd="0" parTransId="{EBE20F67-7806-4FEA-A4E8-7B3086862696}" sibTransId="{B3D33C91-3BFD-45ED-B91E-0B1D7FA6A9AD}"/>
    <dgm:cxn modelId="{E944316D-3D56-4066-B575-492735C405B5}" srcId="{15790B2C-98BB-4FEC-A8BB-7033CF8BEDE1}" destId="{42FE6A4B-0497-4EC7-8648-396AE2822274}" srcOrd="1" destOrd="0" parTransId="{F7E25550-51E0-41B6-AB37-D131564B00E5}" sibTransId="{332A0AA4-2C4D-4F46-83BA-4BF91262E345}"/>
    <dgm:cxn modelId="{7569CF50-8BAB-444F-A4BB-A46DD6AFA2CE}" type="presOf" srcId="{47D80CE4-07F8-4CBB-BF5B-8F444C18F1F9}" destId="{990EE85B-46B0-48BE-AE4C-3AFA7DA5B399}" srcOrd="0" destOrd="2" presId="urn:microsoft.com/office/officeart/2005/8/layout/vList2"/>
    <dgm:cxn modelId="{927BCF70-8254-4CDA-BAD0-091A72BA3008}" type="presOf" srcId="{3AEC3DC7-5237-49F2-84BB-F49808B11D1C}" destId="{990EE85B-46B0-48BE-AE4C-3AFA7DA5B399}" srcOrd="0" destOrd="0" presId="urn:microsoft.com/office/officeart/2005/8/layout/vList2"/>
    <dgm:cxn modelId="{7B31F382-E205-4287-8FD8-A3337A82BF18}" type="presOf" srcId="{42FE6A4B-0497-4EC7-8648-396AE2822274}" destId="{990EE85B-46B0-48BE-AE4C-3AFA7DA5B399}" srcOrd="0" destOrd="1" presId="urn:microsoft.com/office/officeart/2005/8/layout/vList2"/>
    <dgm:cxn modelId="{10D92288-6F05-458D-9C0E-9ED73A41AF5C}" type="presOf" srcId="{53CB32D0-541B-403F-9611-960E83B26FD1}" destId="{990EE85B-46B0-48BE-AE4C-3AFA7DA5B399}" srcOrd="0" destOrd="3" presId="urn:microsoft.com/office/officeart/2005/8/layout/vList2"/>
    <dgm:cxn modelId="{F905F79C-CEF9-46A1-B166-F302F1E85356}" srcId="{15790B2C-98BB-4FEC-A8BB-7033CF8BEDE1}" destId="{3AEC3DC7-5237-49F2-84BB-F49808B11D1C}" srcOrd="0" destOrd="0" parTransId="{93CDADCE-529D-4029-B7C6-9C0B488CC90D}" sibTransId="{C1468E2D-6CD5-43A4-80E3-FD0C07656AD4}"/>
    <dgm:cxn modelId="{470231A4-17EB-46E1-8B49-90C558F79488}" type="presOf" srcId="{A937E43A-D3F3-4427-9027-0145D49213FA}" destId="{990EE85B-46B0-48BE-AE4C-3AFA7DA5B399}" srcOrd="0" destOrd="4" presId="urn:microsoft.com/office/officeart/2005/8/layout/vList2"/>
    <dgm:cxn modelId="{01E5C7AF-9BAF-4340-ADB3-030EE149DBAC}" srcId="{E3F67C17-7070-42E1-8421-2295C85DC4A7}" destId="{3860F3A5-C0D2-419B-91E2-0AF1B9C9B138}" srcOrd="0" destOrd="0" parTransId="{0283590D-3D52-4FBC-BF80-677FB04DBEB7}" sibTransId="{585F1AED-1098-4244-89C5-2658B06292DE}"/>
    <dgm:cxn modelId="{35FBD2C6-9FFA-4618-9292-2C713E95ADD1}" srcId="{15790B2C-98BB-4FEC-A8BB-7033CF8BEDE1}" destId="{A937E43A-D3F3-4427-9027-0145D49213FA}" srcOrd="4" destOrd="0" parTransId="{34D23968-7ADD-41CE-A7E7-8DC2CF390493}" sibTransId="{A0B770BE-E262-49A6-A663-5C231072A1BE}"/>
    <dgm:cxn modelId="{F904BAF2-15C1-445D-BA70-FA768FFA25B0}" type="presOf" srcId="{15790B2C-98BB-4FEC-A8BB-7033CF8BEDE1}" destId="{86AED26F-0046-4DAA-9B4A-3FC21766D261}" srcOrd="0" destOrd="0" presId="urn:microsoft.com/office/officeart/2005/8/layout/vList2"/>
    <dgm:cxn modelId="{4425D6F3-8C7C-4011-AB09-B13608A3AAD6}" srcId="{15790B2C-98BB-4FEC-A8BB-7033CF8BEDE1}" destId="{47D80CE4-07F8-4CBB-BF5B-8F444C18F1F9}" srcOrd="2" destOrd="0" parTransId="{01C01DAB-D095-4DA5-8884-43E4B2E2AA24}" sibTransId="{30249886-4E00-4C69-89FD-34226276D24C}"/>
    <dgm:cxn modelId="{DD877E91-2362-4CCB-9CA2-A63E9AF04F01}" type="presParOf" srcId="{B077CF06-4315-460F-99BD-D80B7CD9E0B3}" destId="{0DFC5509-F2F4-4D3A-9869-0100DED9F07B}" srcOrd="0" destOrd="0" presId="urn:microsoft.com/office/officeart/2005/8/layout/vList2"/>
    <dgm:cxn modelId="{B46F700F-FBDB-45A0-B740-476C3083B150}" type="presParOf" srcId="{B077CF06-4315-460F-99BD-D80B7CD9E0B3}" destId="{979864A1-AA45-402D-AD5C-1241B8557516}" srcOrd="1" destOrd="0" presId="urn:microsoft.com/office/officeart/2005/8/layout/vList2"/>
    <dgm:cxn modelId="{B6B83135-F102-4BA2-882C-28B20C228C51}" type="presParOf" srcId="{B077CF06-4315-460F-99BD-D80B7CD9E0B3}" destId="{86AED26F-0046-4DAA-9B4A-3FC21766D261}" srcOrd="2" destOrd="0" presId="urn:microsoft.com/office/officeart/2005/8/layout/vList2"/>
    <dgm:cxn modelId="{EDE6AA9A-ED7D-47EC-98D1-09B62AAC93D2}" type="presParOf" srcId="{B077CF06-4315-460F-99BD-D80B7CD9E0B3}" destId="{990EE85B-46B0-48BE-AE4C-3AFA7DA5B399}" srcOrd="3"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AF4BFF4-0014-47CA-AEB7-76D7D763A82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9E9B57E-46E1-4434-A2B2-15B7CE4CF7C4}">
      <dgm:prSet phldrT="[Text]"/>
      <dgm:spPr>
        <a:solidFill>
          <a:srgbClr val="0D6F74"/>
        </a:solidFill>
      </dgm:spPr>
      <dgm:t>
        <a:bodyPr/>
        <a:lstStyle/>
        <a:p>
          <a:r>
            <a:rPr lang="en-US"/>
            <a:t>Cognitive Engagement</a:t>
          </a:r>
        </a:p>
      </dgm:t>
    </dgm:pt>
    <dgm:pt modelId="{F64FD2DE-5BB4-4145-9F79-88773F265E7C}" type="parTrans" cxnId="{630711CB-E579-4031-8DB7-550DCDC64F57}">
      <dgm:prSet/>
      <dgm:spPr/>
      <dgm:t>
        <a:bodyPr/>
        <a:lstStyle/>
        <a:p>
          <a:endParaRPr lang="en-US"/>
        </a:p>
      </dgm:t>
    </dgm:pt>
    <dgm:pt modelId="{E9FF218A-04A5-4B89-9AEB-232DB5E5C9E4}" type="sibTrans" cxnId="{630711CB-E579-4031-8DB7-550DCDC64F57}">
      <dgm:prSet/>
      <dgm:spPr/>
      <dgm:t>
        <a:bodyPr/>
        <a:lstStyle/>
        <a:p>
          <a:endParaRPr lang="en-US"/>
        </a:p>
      </dgm:t>
    </dgm:pt>
    <dgm:pt modelId="{96045FE9-9720-44F0-AFE4-8DA8A0D29853}" type="pres">
      <dgm:prSet presAssocID="{0AF4BFF4-0014-47CA-AEB7-76D7D763A829}" presName="diagram" presStyleCnt="0">
        <dgm:presLayoutVars>
          <dgm:dir/>
          <dgm:resizeHandles val="exact"/>
        </dgm:presLayoutVars>
      </dgm:prSet>
      <dgm:spPr/>
    </dgm:pt>
    <dgm:pt modelId="{78BE1A1E-6A78-4C26-A077-4486972A81C3}" type="pres">
      <dgm:prSet presAssocID="{79E9B57E-46E1-4434-A2B2-15B7CE4CF7C4}" presName="node" presStyleLbl="node1" presStyleIdx="0" presStyleCnt="1" custScaleX="129160">
        <dgm:presLayoutVars>
          <dgm:bulletEnabled val="1"/>
        </dgm:presLayoutVars>
      </dgm:prSet>
      <dgm:spPr/>
    </dgm:pt>
  </dgm:ptLst>
  <dgm:cxnLst>
    <dgm:cxn modelId="{E06DDF38-9749-481D-AD32-719055ABDBA9}" type="presOf" srcId="{79E9B57E-46E1-4434-A2B2-15B7CE4CF7C4}" destId="{78BE1A1E-6A78-4C26-A077-4486972A81C3}" srcOrd="0" destOrd="0" presId="urn:microsoft.com/office/officeart/2005/8/layout/default"/>
    <dgm:cxn modelId="{9D43A43F-83C8-488B-837E-57341F27FD5A}" type="presOf" srcId="{0AF4BFF4-0014-47CA-AEB7-76D7D763A829}" destId="{96045FE9-9720-44F0-AFE4-8DA8A0D29853}" srcOrd="0" destOrd="0" presId="urn:microsoft.com/office/officeart/2005/8/layout/default"/>
    <dgm:cxn modelId="{630711CB-E579-4031-8DB7-550DCDC64F57}" srcId="{0AF4BFF4-0014-47CA-AEB7-76D7D763A829}" destId="{79E9B57E-46E1-4434-A2B2-15B7CE4CF7C4}" srcOrd="0" destOrd="0" parTransId="{F64FD2DE-5BB4-4145-9F79-88773F265E7C}" sibTransId="{E9FF218A-04A5-4B89-9AEB-232DB5E5C9E4}"/>
    <dgm:cxn modelId="{E18AD50E-4137-47FF-8A7C-BB4D2CED827A}" type="presParOf" srcId="{96045FE9-9720-44F0-AFE4-8DA8A0D29853}" destId="{78BE1A1E-6A78-4C26-A077-4486972A81C3}"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3F67C17-7070-42E1-8421-2295C85DC4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860F3A5-C0D2-419B-91E2-0AF1B9C9B138}">
      <dgm:prSet phldrT="[Text]"/>
      <dgm:spPr>
        <a:solidFill>
          <a:srgbClr val="0D6F74"/>
        </a:solidFill>
      </dgm:spPr>
      <dgm:t>
        <a:bodyPr/>
        <a:lstStyle/>
        <a:p>
          <a:r>
            <a:rPr lang="en-US"/>
            <a:t>Areas of Strength</a:t>
          </a:r>
        </a:p>
      </dgm:t>
    </dgm:pt>
    <dgm:pt modelId="{0283590D-3D52-4FBC-BF80-677FB04DBEB7}" type="parTrans" cxnId="{01E5C7AF-9BAF-4340-ADB3-030EE149DBAC}">
      <dgm:prSet/>
      <dgm:spPr/>
      <dgm:t>
        <a:bodyPr/>
        <a:lstStyle/>
        <a:p>
          <a:endParaRPr lang="en-US"/>
        </a:p>
      </dgm:t>
    </dgm:pt>
    <dgm:pt modelId="{585F1AED-1098-4244-89C5-2658B06292DE}" type="sibTrans" cxnId="{01E5C7AF-9BAF-4340-ADB3-030EE149DBAC}">
      <dgm:prSet/>
      <dgm:spPr/>
      <dgm:t>
        <a:bodyPr/>
        <a:lstStyle/>
        <a:p>
          <a:endParaRPr lang="en-US"/>
        </a:p>
      </dgm:t>
    </dgm:pt>
    <dgm:pt modelId="{A11F0A77-4564-4F02-B20D-D017443FB9F4}">
      <dgm:prSet phldrT="[Text]"/>
      <dgm:spPr/>
      <dgm:t>
        <a:bodyPr/>
        <a:lstStyle/>
        <a:p>
          <a:pPr rtl="0"/>
          <a:r>
            <a:rPr lang="en-US">
              <a:latin typeface="Calibri Light" panose="020F0302020204030204"/>
            </a:rPr>
            <a:t>Increase in Level of Effort in Academic Pursuits</a:t>
          </a:r>
          <a:endParaRPr lang="en-US"/>
        </a:p>
      </dgm:t>
    </dgm:pt>
    <dgm:pt modelId="{EBE20F67-7806-4FEA-A4E8-7B3086862696}" type="parTrans" cxnId="{786F7B45-32A0-4E3C-9C04-6F2D9453534C}">
      <dgm:prSet/>
      <dgm:spPr/>
      <dgm:t>
        <a:bodyPr/>
        <a:lstStyle/>
        <a:p>
          <a:endParaRPr lang="en-US"/>
        </a:p>
      </dgm:t>
    </dgm:pt>
    <dgm:pt modelId="{B3D33C91-3BFD-45ED-B91E-0B1D7FA6A9AD}" type="sibTrans" cxnId="{786F7B45-32A0-4E3C-9C04-6F2D9453534C}">
      <dgm:prSet/>
      <dgm:spPr/>
      <dgm:t>
        <a:bodyPr/>
        <a:lstStyle/>
        <a:p>
          <a:endParaRPr lang="en-US"/>
        </a:p>
      </dgm:t>
    </dgm:pt>
    <dgm:pt modelId="{15790B2C-98BB-4FEC-A8BB-7033CF8BEDE1}">
      <dgm:prSet phldrT="[Text]"/>
      <dgm:spPr>
        <a:solidFill>
          <a:srgbClr val="0D6F74"/>
        </a:solidFill>
      </dgm:spPr>
      <dgm:t>
        <a:bodyPr/>
        <a:lstStyle/>
        <a:p>
          <a:r>
            <a:rPr lang="en-US"/>
            <a:t>Areas of Concern</a:t>
          </a:r>
        </a:p>
      </dgm:t>
    </dgm:pt>
    <dgm:pt modelId="{4BF443B3-89A2-474A-8CA9-E6528929C7F4}" type="parTrans" cxnId="{2DF3FA2B-4601-45CD-BFED-E4A98A6A29B9}">
      <dgm:prSet/>
      <dgm:spPr/>
      <dgm:t>
        <a:bodyPr/>
        <a:lstStyle/>
        <a:p>
          <a:endParaRPr lang="en-US"/>
        </a:p>
      </dgm:t>
    </dgm:pt>
    <dgm:pt modelId="{37CBB8D6-0A4B-4EAF-8E29-E65273F72BBE}" type="sibTrans" cxnId="{2DF3FA2B-4601-45CD-BFED-E4A98A6A29B9}">
      <dgm:prSet/>
      <dgm:spPr/>
      <dgm:t>
        <a:bodyPr/>
        <a:lstStyle/>
        <a:p>
          <a:endParaRPr lang="en-US"/>
        </a:p>
      </dgm:t>
    </dgm:pt>
    <dgm:pt modelId="{3AEC3DC7-5237-49F2-84BB-F49808B11D1C}">
      <dgm:prSet phldrT="[Text]"/>
      <dgm:spPr/>
      <dgm:t>
        <a:bodyPr/>
        <a:lstStyle/>
        <a:p>
          <a:r>
            <a:rPr lang="en-US"/>
            <a:t>Relevance and Interest in Learning</a:t>
          </a:r>
        </a:p>
      </dgm:t>
    </dgm:pt>
    <dgm:pt modelId="{93CDADCE-529D-4029-B7C6-9C0B488CC90D}" type="parTrans" cxnId="{F905F79C-CEF9-46A1-B166-F302F1E85356}">
      <dgm:prSet/>
      <dgm:spPr/>
      <dgm:t>
        <a:bodyPr/>
        <a:lstStyle/>
        <a:p>
          <a:endParaRPr lang="en-US"/>
        </a:p>
      </dgm:t>
    </dgm:pt>
    <dgm:pt modelId="{C1468E2D-6CD5-43A4-80E3-FD0C07656AD4}" type="sibTrans" cxnId="{F905F79C-CEF9-46A1-B166-F302F1E85356}">
      <dgm:prSet/>
      <dgm:spPr/>
      <dgm:t>
        <a:bodyPr/>
        <a:lstStyle/>
        <a:p>
          <a:endParaRPr lang="en-US"/>
        </a:p>
      </dgm:t>
    </dgm:pt>
    <dgm:pt modelId="{F77FE70D-0D55-4FDD-9723-E651E0510491}">
      <dgm:prSet phldrT="[Text]"/>
      <dgm:spPr/>
      <dgm:t>
        <a:bodyPr/>
        <a:lstStyle/>
        <a:p>
          <a:pPr rtl="0"/>
          <a:r>
            <a:rPr lang="en-US"/>
            <a:t>Increase in </a:t>
          </a:r>
          <a:r>
            <a:rPr lang="en-US">
              <a:latin typeface="Calibri Light" panose="020F0302020204030204"/>
            </a:rPr>
            <a:t>Engagement with</a:t>
          </a:r>
          <a:r>
            <a:rPr lang="en-US"/>
            <a:t> </a:t>
          </a:r>
          <a:r>
            <a:rPr lang="en-US">
              <a:latin typeface="Calibri Light" panose="020F0302020204030204"/>
            </a:rPr>
            <a:t>Academic Goals, Future plans, and Aspirations </a:t>
          </a:r>
          <a:endParaRPr lang="en-US"/>
        </a:p>
      </dgm:t>
    </dgm:pt>
    <dgm:pt modelId="{7CFF93D7-06DD-4E50-8DE3-D9CAC46CDDD7}" type="parTrans" cxnId="{70E92704-595E-4D09-A716-B9153DC2027A}">
      <dgm:prSet/>
      <dgm:spPr/>
      <dgm:t>
        <a:bodyPr/>
        <a:lstStyle/>
        <a:p>
          <a:endParaRPr lang="en-US"/>
        </a:p>
      </dgm:t>
    </dgm:pt>
    <dgm:pt modelId="{78E3F93C-0D0C-40E0-B295-EFFD69D3C404}" type="sibTrans" cxnId="{70E92704-595E-4D09-A716-B9153DC2027A}">
      <dgm:prSet/>
      <dgm:spPr/>
      <dgm:t>
        <a:bodyPr/>
        <a:lstStyle/>
        <a:p>
          <a:endParaRPr lang="en-US"/>
        </a:p>
      </dgm:t>
    </dgm:pt>
    <dgm:pt modelId="{8B15F80A-6EFB-49BF-9A83-C70FAAD1C0E8}">
      <dgm:prSet phldrT="[Text]" phldr="0"/>
      <dgm:spPr/>
      <dgm:t>
        <a:bodyPr/>
        <a:lstStyle/>
        <a:p>
          <a:pPr rtl="0"/>
          <a:r>
            <a:rPr lang="en-US">
              <a:latin typeface="Calibri Light" panose="020F0302020204030204"/>
            </a:rPr>
            <a:t>Decrease in attitude toward learning</a:t>
          </a:r>
          <a:endParaRPr lang="en-US"/>
        </a:p>
      </dgm:t>
    </dgm:pt>
    <dgm:pt modelId="{72C733EA-D365-4ACA-AF47-525D26E87B7B}" type="parTrans" cxnId="{C8EBFEAB-3CA8-4ABE-9BC7-4FAA0E2D6B73}">
      <dgm:prSet/>
      <dgm:spPr/>
    </dgm:pt>
    <dgm:pt modelId="{A13E40DA-5663-4670-97B2-D41E0BFA60FF}" type="sibTrans" cxnId="{C8EBFEAB-3CA8-4ABE-9BC7-4FAA0E2D6B73}">
      <dgm:prSet/>
      <dgm:spPr/>
    </dgm:pt>
    <dgm:pt modelId="{468A78CC-AF21-4404-A4A6-7ABE35242E4C}">
      <dgm:prSet phldrT="[Text]"/>
      <dgm:spPr/>
      <dgm:t>
        <a:bodyPr/>
        <a:lstStyle/>
        <a:p>
          <a:r>
            <a:rPr lang="en-US"/>
            <a:t>Degree of Academic Challenge</a:t>
          </a:r>
        </a:p>
      </dgm:t>
    </dgm:pt>
    <dgm:pt modelId="{A83990DA-FEC0-4085-8F3B-F34E3963CF69}" type="parTrans" cxnId="{C5B8E30D-5EF4-4D42-804E-C094BAF3D83E}">
      <dgm:prSet/>
      <dgm:spPr/>
    </dgm:pt>
    <dgm:pt modelId="{DA65CFF7-BC15-47B6-999E-F8ABA6774E17}" type="sibTrans" cxnId="{C5B8E30D-5EF4-4D42-804E-C094BAF3D83E}">
      <dgm:prSet/>
      <dgm:spPr/>
    </dgm:pt>
    <dgm:pt modelId="{B077CF06-4315-460F-99BD-D80B7CD9E0B3}" type="pres">
      <dgm:prSet presAssocID="{E3F67C17-7070-42E1-8421-2295C85DC4A7}" presName="linear" presStyleCnt="0">
        <dgm:presLayoutVars>
          <dgm:animLvl val="lvl"/>
          <dgm:resizeHandles val="exact"/>
        </dgm:presLayoutVars>
      </dgm:prSet>
      <dgm:spPr/>
    </dgm:pt>
    <dgm:pt modelId="{0DFC5509-F2F4-4D3A-9869-0100DED9F07B}" type="pres">
      <dgm:prSet presAssocID="{3860F3A5-C0D2-419B-91E2-0AF1B9C9B138}" presName="parentText" presStyleLbl="node1" presStyleIdx="0" presStyleCnt="2">
        <dgm:presLayoutVars>
          <dgm:chMax val="0"/>
          <dgm:bulletEnabled val="1"/>
        </dgm:presLayoutVars>
      </dgm:prSet>
      <dgm:spPr/>
    </dgm:pt>
    <dgm:pt modelId="{979864A1-AA45-402D-AD5C-1241B8557516}" type="pres">
      <dgm:prSet presAssocID="{3860F3A5-C0D2-419B-91E2-0AF1B9C9B138}" presName="childText" presStyleLbl="revTx" presStyleIdx="0" presStyleCnt="2">
        <dgm:presLayoutVars>
          <dgm:bulletEnabled val="1"/>
        </dgm:presLayoutVars>
      </dgm:prSet>
      <dgm:spPr/>
    </dgm:pt>
    <dgm:pt modelId="{86AED26F-0046-4DAA-9B4A-3FC21766D261}" type="pres">
      <dgm:prSet presAssocID="{15790B2C-98BB-4FEC-A8BB-7033CF8BEDE1}" presName="parentText" presStyleLbl="node1" presStyleIdx="1" presStyleCnt="2">
        <dgm:presLayoutVars>
          <dgm:chMax val="0"/>
          <dgm:bulletEnabled val="1"/>
        </dgm:presLayoutVars>
      </dgm:prSet>
      <dgm:spPr/>
    </dgm:pt>
    <dgm:pt modelId="{990EE85B-46B0-48BE-AE4C-3AFA7DA5B399}" type="pres">
      <dgm:prSet presAssocID="{15790B2C-98BB-4FEC-A8BB-7033CF8BEDE1}" presName="childText" presStyleLbl="revTx" presStyleIdx="1" presStyleCnt="2">
        <dgm:presLayoutVars>
          <dgm:bulletEnabled val="1"/>
        </dgm:presLayoutVars>
      </dgm:prSet>
      <dgm:spPr/>
    </dgm:pt>
  </dgm:ptLst>
  <dgm:cxnLst>
    <dgm:cxn modelId="{70E92704-595E-4D09-A716-B9153DC2027A}" srcId="{3860F3A5-C0D2-419B-91E2-0AF1B9C9B138}" destId="{F77FE70D-0D55-4FDD-9723-E651E0510491}" srcOrd="1" destOrd="0" parTransId="{7CFF93D7-06DD-4E50-8DE3-D9CAC46CDDD7}" sibTransId="{78E3F93C-0D0C-40E0-B295-EFFD69D3C404}"/>
    <dgm:cxn modelId="{1875AB09-8C10-4848-84B2-AF51047DE79F}" type="presOf" srcId="{8B15F80A-6EFB-49BF-9A83-C70FAAD1C0E8}" destId="{990EE85B-46B0-48BE-AE4C-3AFA7DA5B399}" srcOrd="0" destOrd="1" presId="urn:microsoft.com/office/officeart/2005/8/layout/vList2"/>
    <dgm:cxn modelId="{C5B8E30D-5EF4-4D42-804E-C094BAF3D83E}" srcId="{15790B2C-98BB-4FEC-A8BB-7033CF8BEDE1}" destId="{468A78CC-AF21-4404-A4A6-7ABE35242E4C}" srcOrd="2" destOrd="0" parTransId="{A83990DA-FEC0-4085-8F3B-F34E3963CF69}" sibTransId="{DA65CFF7-BC15-47B6-999E-F8ABA6774E17}"/>
    <dgm:cxn modelId="{454F4B13-6B94-44A7-9B9A-32384418BC2C}" type="presOf" srcId="{A11F0A77-4564-4F02-B20D-D017443FB9F4}" destId="{979864A1-AA45-402D-AD5C-1241B8557516}" srcOrd="0" destOrd="0" presId="urn:microsoft.com/office/officeart/2005/8/layout/vList2"/>
    <dgm:cxn modelId="{2DF3FA2B-4601-45CD-BFED-E4A98A6A29B9}" srcId="{E3F67C17-7070-42E1-8421-2295C85DC4A7}" destId="{15790B2C-98BB-4FEC-A8BB-7033CF8BEDE1}" srcOrd="1" destOrd="0" parTransId="{4BF443B3-89A2-474A-8CA9-E6528929C7F4}" sibTransId="{37CBB8D6-0A4B-4EAF-8E29-E65273F72BBE}"/>
    <dgm:cxn modelId="{AE53332C-2C76-49D8-8845-4E6C0DB64A9A}" type="presOf" srcId="{E3F67C17-7070-42E1-8421-2295C85DC4A7}" destId="{B077CF06-4315-460F-99BD-D80B7CD9E0B3}" srcOrd="0" destOrd="0" presId="urn:microsoft.com/office/officeart/2005/8/layout/vList2"/>
    <dgm:cxn modelId="{5490533A-4C27-4771-A076-FA5AFD0974B0}" type="presOf" srcId="{3860F3A5-C0D2-419B-91E2-0AF1B9C9B138}" destId="{0DFC5509-F2F4-4D3A-9869-0100DED9F07B}" srcOrd="0" destOrd="0" presId="urn:microsoft.com/office/officeart/2005/8/layout/vList2"/>
    <dgm:cxn modelId="{3F8FFF61-5482-49DF-98E5-828BE3E65100}" type="presOf" srcId="{F77FE70D-0D55-4FDD-9723-E651E0510491}" destId="{979864A1-AA45-402D-AD5C-1241B8557516}" srcOrd="0" destOrd="1" presId="urn:microsoft.com/office/officeart/2005/8/layout/vList2"/>
    <dgm:cxn modelId="{786F7B45-32A0-4E3C-9C04-6F2D9453534C}" srcId="{3860F3A5-C0D2-419B-91E2-0AF1B9C9B138}" destId="{A11F0A77-4564-4F02-B20D-D017443FB9F4}" srcOrd="0" destOrd="0" parTransId="{EBE20F67-7806-4FEA-A4E8-7B3086862696}" sibTransId="{B3D33C91-3BFD-45ED-B91E-0B1D7FA6A9AD}"/>
    <dgm:cxn modelId="{DCD2D345-65C2-4DF8-9AB3-2735D5E6A311}" type="presOf" srcId="{468A78CC-AF21-4404-A4A6-7ABE35242E4C}" destId="{990EE85B-46B0-48BE-AE4C-3AFA7DA5B399}" srcOrd="0" destOrd="2" presId="urn:microsoft.com/office/officeart/2005/8/layout/vList2"/>
    <dgm:cxn modelId="{927BCF70-8254-4CDA-BAD0-091A72BA3008}" type="presOf" srcId="{3AEC3DC7-5237-49F2-84BB-F49808B11D1C}" destId="{990EE85B-46B0-48BE-AE4C-3AFA7DA5B399}" srcOrd="0" destOrd="0" presId="urn:microsoft.com/office/officeart/2005/8/layout/vList2"/>
    <dgm:cxn modelId="{F905F79C-CEF9-46A1-B166-F302F1E85356}" srcId="{15790B2C-98BB-4FEC-A8BB-7033CF8BEDE1}" destId="{3AEC3DC7-5237-49F2-84BB-F49808B11D1C}" srcOrd="0" destOrd="0" parTransId="{93CDADCE-529D-4029-B7C6-9C0B488CC90D}" sibTransId="{C1468E2D-6CD5-43A4-80E3-FD0C07656AD4}"/>
    <dgm:cxn modelId="{C8EBFEAB-3CA8-4ABE-9BC7-4FAA0E2D6B73}" srcId="{15790B2C-98BB-4FEC-A8BB-7033CF8BEDE1}" destId="{8B15F80A-6EFB-49BF-9A83-C70FAAD1C0E8}" srcOrd="1" destOrd="0" parTransId="{72C733EA-D365-4ACA-AF47-525D26E87B7B}" sibTransId="{A13E40DA-5663-4670-97B2-D41E0BFA60FF}"/>
    <dgm:cxn modelId="{01E5C7AF-9BAF-4340-ADB3-030EE149DBAC}" srcId="{E3F67C17-7070-42E1-8421-2295C85DC4A7}" destId="{3860F3A5-C0D2-419B-91E2-0AF1B9C9B138}" srcOrd="0" destOrd="0" parTransId="{0283590D-3D52-4FBC-BF80-677FB04DBEB7}" sibTransId="{585F1AED-1098-4244-89C5-2658B06292DE}"/>
    <dgm:cxn modelId="{F904BAF2-15C1-445D-BA70-FA768FFA25B0}" type="presOf" srcId="{15790B2C-98BB-4FEC-A8BB-7033CF8BEDE1}" destId="{86AED26F-0046-4DAA-9B4A-3FC21766D261}" srcOrd="0" destOrd="0" presId="urn:microsoft.com/office/officeart/2005/8/layout/vList2"/>
    <dgm:cxn modelId="{DD877E91-2362-4CCB-9CA2-A63E9AF04F01}" type="presParOf" srcId="{B077CF06-4315-460F-99BD-D80B7CD9E0B3}" destId="{0DFC5509-F2F4-4D3A-9869-0100DED9F07B}" srcOrd="0" destOrd="0" presId="urn:microsoft.com/office/officeart/2005/8/layout/vList2"/>
    <dgm:cxn modelId="{B46F700F-FBDB-45A0-B740-476C3083B150}" type="presParOf" srcId="{B077CF06-4315-460F-99BD-D80B7CD9E0B3}" destId="{979864A1-AA45-402D-AD5C-1241B8557516}" srcOrd="1" destOrd="0" presId="urn:microsoft.com/office/officeart/2005/8/layout/vList2"/>
    <dgm:cxn modelId="{B6B83135-F102-4BA2-882C-28B20C228C51}" type="presParOf" srcId="{B077CF06-4315-460F-99BD-D80B7CD9E0B3}" destId="{86AED26F-0046-4DAA-9B4A-3FC21766D261}" srcOrd="2" destOrd="0" presId="urn:microsoft.com/office/officeart/2005/8/layout/vList2"/>
    <dgm:cxn modelId="{EDE6AA9A-ED7D-47EC-98D1-09B62AAC93D2}" type="presParOf" srcId="{B077CF06-4315-460F-99BD-D80B7CD9E0B3}" destId="{990EE85B-46B0-48BE-AE4C-3AFA7DA5B399}" srcOrd="3"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58C08-A3CA-4A09-B90D-A98FDBF56703}">
      <dsp:nvSpPr>
        <dsp:cNvPr id="0" name=""/>
        <dsp:cNvSpPr/>
      </dsp:nvSpPr>
      <dsp:spPr>
        <a:xfrm>
          <a:off x="0" y="0"/>
          <a:ext cx="8872256" cy="3329504"/>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a:latin typeface="+mj-lt"/>
            </a:rPr>
            <a:t>Student Engagement Survey</a:t>
          </a:r>
        </a:p>
      </dsp:txBody>
      <dsp:txXfrm>
        <a:off x="0" y="0"/>
        <a:ext cx="8872256" cy="998851"/>
      </dsp:txXfrm>
    </dsp:sp>
    <dsp:sp modelId="{D8AEAD1B-D17C-42FB-9602-BD20796ECD4F}">
      <dsp:nvSpPr>
        <dsp:cNvPr id="0" name=""/>
        <dsp:cNvSpPr/>
      </dsp:nvSpPr>
      <dsp:spPr>
        <a:xfrm>
          <a:off x="926724" y="1060281"/>
          <a:ext cx="6984736" cy="2098624"/>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76200" rIns="101600" bIns="76200" numCol="1" spcCol="1270" anchor="t" anchorCtr="0">
          <a:noAutofit/>
        </a:bodyPr>
        <a:lstStyle/>
        <a:p>
          <a:pPr marL="0" lvl="0" indent="0" algn="l" defTabSz="1778000">
            <a:lnSpc>
              <a:spcPct val="90000"/>
            </a:lnSpc>
            <a:spcBef>
              <a:spcPct val="0"/>
            </a:spcBef>
            <a:spcAft>
              <a:spcPct val="35000"/>
            </a:spcAft>
            <a:buNone/>
          </a:pPr>
          <a:r>
            <a:rPr lang="en-US" sz="4000" b="1" kern="1200"/>
            <a:t>2022 – 23</a:t>
          </a:r>
        </a:p>
        <a:p>
          <a:pPr marL="285750" lvl="1" indent="-285750" algn="l" defTabSz="1377950">
            <a:lnSpc>
              <a:spcPct val="90000"/>
            </a:lnSpc>
            <a:spcBef>
              <a:spcPct val="0"/>
            </a:spcBef>
            <a:spcAft>
              <a:spcPct val="15000"/>
            </a:spcAft>
            <a:buNone/>
          </a:pPr>
          <a:r>
            <a:rPr lang="en-US" sz="3100" kern="1200"/>
            <a:t>Year 3 Administration Secondary (6 – 12)</a:t>
          </a:r>
        </a:p>
        <a:p>
          <a:pPr marL="285750" lvl="1" indent="-285750" algn="l" defTabSz="1377950">
            <a:lnSpc>
              <a:spcPct val="90000"/>
            </a:lnSpc>
            <a:spcBef>
              <a:spcPct val="0"/>
            </a:spcBef>
            <a:spcAft>
              <a:spcPct val="15000"/>
            </a:spcAft>
            <a:buNone/>
          </a:pPr>
          <a:r>
            <a:rPr lang="en-US" sz="3100" kern="1200"/>
            <a:t>Year 2 Administration Elementary (3 – 5) </a:t>
          </a:r>
        </a:p>
      </dsp:txBody>
      <dsp:txXfrm>
        <a:off x="988191" y="1121748"/>
        <a:ext cx="6861802" cy="19756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0AB3D-372A-453E-B2C5-E1BBC9C80AB3}">
      <dsp:nvSpPr>
        <dsp:cNvPr id="0" name=""/>
        <dsp:cNvSpPr/>
      </dsp:nvSpPr>
      <dsp:spPr>
        <a:xfrm>
          <a:off x="404034" y="1888"/>
          <a:ext cx="3496935" cy="16244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Behavioral Engagement</a:t>
          </a:r>
        </a:p>
      </dsp:txBody>
      <dsp:txXfrm>
        <a:off x="404034" y="1888"/>
        <a:ext cx="3496935" cy="1624466"/>
      </dsp:txXfrm>
    </dsp:sp>
    <dsp:sp modelId="{AED0EEAB-05E0-4B82-87A1-2EE8461E5D49}">
      <dsp:nvSpPr>
        <dsp:cNvPr id="0" name=""/>
        <dsp:cNvSpPr/>
      </dsp:nvSpPr>
      <dsp:spPr>
        <a:xfrm>
          <a:off x="404034" y="1897100"/>
          <a:ext cx="3496935" cy="1624466"/>
        </a:xfrm>
        <a:prstGeom prst="rect">
          <a:avLst/>
        </a:prstGeom>
        <a:solidFill>
          <a:srgbClr val="2051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Emotional Engagement</a:t>
          </a:r>
        </a:p>
      </dsp:txBody>
      <dsp:txXfrm>
        <a:off x="404034" y="1897100"/>
        <a:ext cx="3496935" cy="1624466"/>
      </dsp:txXfrm>
    </dsp:sp>
    <dsp:sp modelId="{78BE1A1E-6A78-4C26-A077-4486972A81C3}">
      <dsp:nvSpPr>
        <dsp:cNvPr id="0" name=""/>
        <dsp:cNvSpPr/>
      </dsp:nvSpPr>
      <dsp:spPr>
        <a:xfrm>
          <a:off x="404034" y="3792311"/>
          <a:ext cx="3496935" cy="1624466"/>
        </a:xfrm>
        <a:prstGeom prst="rect">
          <a:avLst/>
        </a:prstGeom>
        <a:solidFill>
          <a:srgbClr val="0D6F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Cognitive Engagement</a:t>
          </a:r>
        </a:p>
      </dsp:txBody>
      <dsp:txXfrm>
        <a:off x="404034" y="3792311"/>
        <a:ext cx="3496935" cy="16244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0AB3D-372A-453E-B2C5-E1BBC9C80AB3}">
      <dsp:nvSpPr>
        <dsp:cNvPr id="0" name=""/>
        <dsp:cNvSpPr/>
      </dsp:nvSpPr>
      <dsp:spPr>
        <a:xfrm>
          <a:off x="2213" y="369074"/>
          <a:ext cx="4300578" cy="19977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kern="1200"/>
            <a:t>Behavioral Engagement</a:t>
          </a:r>
        </a:p>
      </dsp:txBody>
      <dsp:txXfrm>
        <a:off x="2213" y="369074"/>
        <a:ext cx="4300578" cy="199779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C5509-F2F4-4D3A-9869-0100DED9F07B}">
      <dsp:nvSpPr>
        <dsp:cNvPr id="0" name=""/>
        <dsp:cNvSpPr/>
      </dsp:nvSpPr>
      <dsp:spPr>
        <a:xfrm>
          <a:off x="0" y="149035"/>
          <a:ext cx="6119222" cy="1271205"/>
        </a:xfrm>
        <a:prstGeom prst="roundRect">
          <a:avLst/>
        </a:prstGeom>
        <a:solidFill>
          <a:srgbClr val="8F28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en-US" sz="5300" kern="1200"/>
            <a:t>Areas of Strength</a:t>
          </a:r>
        </a:p>
      </dsp:txBody>
      <dsp:txXfrm>
        <a:off x="62055" y="211090"/>
        <a:ext cx="5995112" cy="1147095"/>
      </dsp:txXfrm>
    </dsp:sp>
    <dsp:sp modelId="{979864A1-AA45-402D-AD5C-1241B8557516}">
      <dsp:nvSpPr>
        <dsp:cNvPr id="0" name=""/>
        <dsp:cNvSpPr/>
      </dsp:nvSpPr>
      <dsp:spPr>
        <a:xfrm>
          <a:off x="0" y="1420240"/>
          <a:ext cx="6119222" cy="1289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285" tIns="67310" rIns="376936" bIns="67310" numCol="1" spcCol="1270" anchor="t" anchorCtr="0">
          <a:noAutofit/>
        </a:bodyPr>
        <a:lstStyle/>
        <a:p>
          <a:pPr marL="285750" lvl="1" indent="-285750" algn="l" defTabSz="1822450">
            <a:lnSpc>
              <a:spcPct val="90000"/>
            </a:lnSpc>
            <a:spcBef>
              <a:spcPct val="0"/>
            </a:spcBef>
            <a:spcAft>
              <a:spcPct val="20000"/>
            </a:spcAft>
            <a:buChar char="•"/>
          </a:pPr>
          <a:r>
            <a:rPr lang="en-US" sz="4100" kern="1200"/>
            <a:t>Students Prepared for Learning</a:t>
          </a:r>
        </a:p>
      </dsp:txBody>
      <dsp:txXfrm>
        <a:off x="0" y="1420240"/>
        <a:ext cx="6119222" cy="1289092"/>
      </dsp:txXfrm>
    </dsp:sp>
    <dsp:sp modelId="{86AED26F-0046-4DAA-9B4A-3FC21766D261}">
      <dsp:nvSpPr>
        <dsp:cNvPr id="0" name=""/>
        <dsp:cNvSpPr/>
      </dsp:nvSpPr>
      <dsp:spPr>
        <a:xfrm>
          <a:off x="0" y="2709333"/>
          <a:ext cx="6119222" cy="1271205"/>
        </a:xfrm>
        <a:prstGeom prst="roundRect">
          <a:avLst/>
        </a:prstGeom>
        <a:solidFill>
          <a:srgbClr val="8F28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en-US" sz="5300" kern="1200"/>
            <a:t>Areas of Concern</a:t>
          </a:r>
        </a:p>
      </dsp:txBody>
      <dsp:txXfrm>
        <a:off x="62055" y="2771388"/>
        <a:ext cx="5995112" cy="1147095"/>
      </dsp:txXfrm>
    </dsp:sp>
    <dsp:sp modelId="{990EE85B-46B0-48BE-AE4C-3AFA7DA5B399}">
      <dsp:nvSpPr>
        <dsp:cNvPr id="0" name=""/>
        <dsp:cNvSpPr/>
      </dsp:nvSpPr>
      <dsp:spPr>
        <a:xfrm>
          <a:off x="0" y="3980538"/>
          <a:ext cx="6119222" cy="1289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285" tIns="67310" rIns="376936" bIns="67310" numCol="1" spcCol="1270" anchor="t" anchorCtr="0">
          <a:noAutofit/>
        </a:bodyPr>
        <a:lstStyle/>
        <a:p>
          <a:pPr marL="285750" lvl="1" indent="-285750" algn="l" defTabSz="1822450">
            <a:lnSpc>
              <a:spcPct val="90000"/>
            </a:lnSpc>
            <a:spcBef>
              <a:spcPct val="0"/>
            </a:spcBef>
            <a:spcAft>
              <a:spcPct val="20000"/>
            </a:spcAft>
            <a:buChar char="•"/>
          </a:pPr>
          <a:r>
            <a:rPr lang="en-US" sz="4100" kern="1200"/>
            <a:t>Level of participation in clubs or school activities</a:t>
          </a:r>
        </a:p>
      </dsp:txBody>
      <dsp:txXfrm>
        <a:off x="0" y="3980538"/>
        <a:ext cx="6119222" cy="12890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D0EEAB-05E0-4B82-87A1-2EE8461E5D49}">
      <dsp:nvSpPr>
        <dsp:cNvPr id="0" name=""/>
        <dsp:cNvSpPr/>
      </dsp:nvSpPr>
      <dsp:spPr>
        <a:xfrm>
          <a:off x="2213" y="1710437"/>
          <a:ext cx="4300578" cy="1997791"/>
        </a:xfrm>
        <a:prstGeom prst="rect">
          <a:avLst/>
        </a:prstGeom>
        <a:solidFill>
          <a:srgbClr val="2051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kern="1200"/>
            <a:t>Emotional Engagement</a:t>
          </a:r>
        </a:p>
      </dsp:txBody>
      <dsp:txXfrm>
        <a:off x="2213" y="1710437"/>
        <a:ext cx="4300578" cy="199779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C5509-F2F4-4D3A-9869-0100DED9F07B}">
      <dsp:nvSpPr>
        <dsp:cNvPr id="0" name=""/>
        <dsp:cNvSpPr/>
      </dsp:nvSpPr>
      <dsp:spPr>
        <a:xfrm>
          <a:off x="0" y="5148"/>
          <a:ext cx="6119222" cy="791505"/>
        </a:xfrm>
        <a:prstGeom prst="roundRect">
          <a:avLst/>
        </a:prstGeom>
        <a:solidFill>
          <a:srgbClr val="2051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Areas of Strength</a:t>
          </a:r>
        </a:p>
      </dsp:txBody>
      <dsp:txXfrm>
        <a:off x="38638" y="43786"/>
        <a:ext cx="6041946" cy="714229"/>
      </dsp:txXfrm>
    </dsp:sp>
    <dsp:sp modelId="{979864A1-AA45-402D-AD5C-1241B8557516}">
      <dsp:nvSpPr>
        <dsp:cNvPr id="0" name=""/>
        <dsp:cNvSpPr/>
      </dsp:nvSpPr>
      <dsp:spPr>
        <a:xfrm>
          <a:off x="0" y="796653"/>
          <a:ext cx="6119222" cy="819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285"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Increases in Family, Peer, Teacher Support of Learning</a:t>
          </a:r>
        </a:p>
      </dsp:txBody>
      <dsp:txXfrm>
        <a:off x="0" y="796653"/>
        <a:ext cx="6119222" cy="819720"/>
      </dsp:txXfrm>
    </dsp:sp>
    <dsp:sp modelId="{86AED26F-0046-4DAA-9B4A-3FC21766D261}">
      <dsp:nvSpPr>
        <dsp:cNvPr id="0" name=""/>
        <dsp:cNvSpPr/>
      </dsp:nvSpPr>
      <dsp:spPr>
        <a:xfrm>
          <a:off x="0" y="1616373"/>
          <a:ext cx="6119222" cy="791505"/>
        </a:xfrm>
        <a:prstGeom prst="roundRect">
          <a:avLst/>
        </a:prstGeom>
        <a:solidFill>
          <a:srgbClr val="2051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Areas of Concern</a:t>
          </a:r>
        </a:p>
      </dsp:txBody>
      <dsp:txXfrm>
        <a:off x="38638" y="1655011"/>
        <a:ext cx="6041946" cy="714229"/>
      </dsp:txXfrm>
    </dsp:sp>
    <dsp:sp modelId="{990EE85B-46B0-48BE-AE4C-3AFA7DA5B399}">
      <dsp:nvSpPr>
        <dsp:cNvPr id="0" name=""/>
        <dsp:cNvSpPr/>
      </dsp:nvSpPr>
      <dsp:spPr>
        <a:xfrm>
          <a:off x="0" y="2407878"/>
          <a:ext cx="6119222" cy="3005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285" tIns="41910" rIns="234696" bIns="41910" numCol="1" spcCol="1270" anchor="t" anchorCtr="0">
          <a:noAutofit/>
        </a:bodyPr>
        <a:lstStyle/>
        <a:p>
          <a:pPr marL="228600" lvl="1" indent="-228600" algn="l" defTabSz="1155700" rtl="0">
            <a:lnSpc>
              <a:spcPct val="90000"/>
            </a:lnSpc>
            <a:spcBef>
              <a:spcPct val="0"/>
            </a:spcBef>
            <a:spcAft>
              <a:spcPct val="20000"/>
            </a:spcAft>
            <a:buChar char="•"/>
          </a:pPr>
          <a:r>
            <a:rPr lang="en-US" sz="2600" kern="1200"/>
            <a:t>Positive Relationships with School </a:t>
          </a:r>
          <a:r>
            <a:rPr lang="en-US" sz="2600" kern="1200">
              <a:latin typeface="Calibri Light" panose="020F0302020204030204"/>
            </a:rPr>
            <a:t>Staff </a:t>
          </a:r>
          <a:r>
            <a:rPr lang="en-US" sz="2600" kern="1200"/>
            <a:t>&amp; Other Students</a:t>
          </a:r>
        </a:p>
        <a:p>
          <a:pPr marL="228600" lvl="1" indent="-228600" algn="l" defTabSz="1155700">
            <a:lnSpc>
              <a:spcPct val="90000"/>
            </a:lnSpc>
            <a:spcBef>
              <a:spcPct val="0"/>
            </a:spcBef>
            <a:spcAft>
              <a:spcPct val="20000"/>
            </a:spcAft>
            <a:buChar char="•"/>
          </a:pPr>
          <a:r>
            <a:rPr lang="en-US" sz="2600" kern="1200"/>
            <a:t>Feelings of Safety</a:t>
          </a:r>
        </a:p>
        <a:p>
          <a:pPr marL="228600" lvl="1" indent="-228600" algn="l" defTabSz="1155700">
            <a:lnSpc>
              <a:spcPct val="90000"/>
            </a:lnSpc>
            <a:spcBef>
              <a:spcPct val="0"/>
            </a:spcBef>
            <a:spcAft>
              <a:spcPct val="20000"/>
            </a:spcAft>
            <a:buChar char="•"/>
          </a:pPr>
          <a:r>
            <a:rPr lang="en-US" sz="2600" kern="1200"/>
            <a:t>Perceptions of Fairness</a:t>
          </a:r>
        </a:p>
        <a:p>
          <a:pPr marL="228600" lvl="1" indent="-228600" algn="l" defTabSz="1155700">
            <a:lnSpc>
              <a:spcPct val="90000"/>
            </a:lnSpc>
            <a:spcBef>
              <a:spcPct val="0"/>
            </a:spcBef>
            <a:spcAft>
              <a:spcPct val="20000"/>
            </a:spcAft>
            <a:buChar char="•"/>
          </a:pPr>
          <a:r>
            <a:rPr lang="en-US" sz="2600" kern="1200"/>
            <a:t>Perceptions of Respect and Personal Student </a:t>
          </a:r>
          <a:r>
            <a:rPr lang="en-US" sz="2600" kern="1200">
              <a:latin typeface="Calibri Light" panose="020F0302020204030204"/>
            </a:rPr>
            <a:t>Support</a:t>
          </a:r>
          <a:endParaRPr lang="en-US" sz="2600" kern="1200"/>
        </a:p>
        <a:p>
          <a:pPr marL="228600" lvl="1" indent="-228600" algn="l" defTabSz="1155700">
            <a:lnSpc>
              <a:spcPct val="90000"/>
            </a:lnSpc>
            <a:spcBef>
              <a:spcPct val="0"/>
            </a:spcBef>
            <a:spcAft>
              <a:spcPct val="20000"/>
            </a:spcAft>
            <a:buChar char="•"/>
          </a:pPr>
          <a:endParaRPr lang="en-US" sz="2600" kern="1200"/>
        </a:p>
      </dsp:txBody>
      <dsp:txXfrm>
        <a:off x="0" y="2407878"/>
        <a:ext cx="6119222" cy="300564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BE1A1E-6A78-4C26-A077-4486972A81C3}">
      <dsp:nvSpPr>
        <dsp:cNvPr id="0" name=""/>
        <dsp:cNvSpPr/>
      </dsp:nvSpPr>
      <dsp:spPr>
        <a:xfrm>
          <a:off x="2213" y="231914"/>
          <a:ext cx="4300578" cy="1997791"/>
        </a:xfrm>
        <a:prstGeom prst="rect">
          <a:avLst/>
        </a:prstGeom>
        <a:solidFill>
          <a:srgbClr val="0D6F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kern="1200"/>
            <a:t>Cognitive Engagement</a:t>
          </a:r>
        </a:p>
      </dsp:txBody>
      <dsp:txXfrm>
        <a:off x="2213" y="231914"/>
        <a:ext cx="4300578" cy="199779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C5509-F2F4-4D3A-9869-0100DED9F07B}">
      <dsp:nvSpPr>
        <dsp:cNvPr id="0" name=""/>
        <dsp:cNvSpPr/>
      </dsp:nvSpPr>
      <dsp:spPr>
        <a:xfrm>
          <a:off x="0" y="188883"/>
          <a:ext cx="6119222" cy="1439099"/>
        </a:xfrm>
        <a:prstGeom prst="roundRect">
          <a:avLst/>
        </a:prstGeom>
        <a:solidFill>
          <a:srgbClr val="0D6F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l" defTabSz="2667000">
            <a:lnSpc>
              <a:spcPct val="90000"/>
            </a:lnSpc>
            <a:spcBef>
              <a:spcPct val="0"/>
            </a:spcBef>
            <a:spcAft>
              <a:spcPct val="35000"/>
            </a:spcAft>
            <a:buNone/>
          </a:pPr>
          <a:r>
            <a:rPr lang="en-US" sz="6000" kern="1200"/>
            <a:t>Areas of Strength</a:t>
          </a:r>
        </a:p>
      </dsp:txBody>
      <dsp:txXfrm>
        <a:off x="70251" y="259134"/>
        <a:ext cx="5978720" cy="1298597"/>
      </dsp:txXfrm>
    </dsp:sp>
    <dsp:sp modelId="{979864A1-AA45-402D-AD5C-1241B8557516}">
      <dsp:nvSpPr>
        <dsp:cNvPr id="0" name=""/>
        <dsp:cNvSpPr/>
      </dsp:nvSpPr>
      <dsp:spPr>
        <a:xfrm>
          <a:off x="0" y="1627983"/>
          <a:ext cx="6119222" cy="3601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285" tIns="76200" rIns="426720" bIns="76200" numCol="1" spcCol="1270" anchor="t" anchorCtr="0">
          <a:noAutofit/>
        </a:bodyPr>
        <a:lstStyle/>
        <a:p>
          <a:pPr marL="285750" lvl="1" indent="-285750" algn="l" defTabSz="2089150">
            <a:lnSpc>
              <a:spcPct val="90000"/>
            </a:lnSpc>
            <a:spcBef>
              <a:spcPct val="0"/>
            </a:spcBef>
            <a:spcAft>
              <a:spcPct val="20000"/>
            </a:spcAft>
            <a:buChar char="•"/>
          </a:pPr>
          <a:r>
            <a:rPr lang="en-US" sz="4700" kern="1200"/>
            <a:t>Student Motivation for Learning</a:t>
          </a:r>
        </a:p>
        <a:p>
          <a:pPr marL="285750" lvl="1" indent="-285750" algn="l" defTabSz="2089150">
            <a:lnSpc>
              <a:spcPct val="90000"/>
            </a:lnSpc>
            <a:spcBef>
              <a:spcPct val="0"/>
            </a:spcBef>
            <a:spcAft>
              <a:spcPct val="20000"/>
            </a:spcAft>
            <a:buChar char="•"/>
          </a:pPr>
          <a:r>
            <a:rPr lang="en-US" sz="4700" kern="1200"/>
            <a:t>Connection to College, Career, and Future Goals</a:t>
          </a:r>
        </a:p>
      </dsp:txBody>
      <dsp:txXfrm>
        <a:off x="0" y="1627983"/>
        <a:ext cx="6119222" cy="36018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7944B-E2D3-4B35-A5CD-4751F6446206}">
      <dsp:nvSpPr>
        <dsp:cNvPr id="0" name=""/>
        <dsp:cNvSpPr/>
      </dsp:nvSpPr>
      <dsp:spPr>
        <a:xfrm>
          <a:off x="913592" y="0"/>
          <a:ext cx="10354043" cy="545312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C84D15-C77E-49A1-8E52-51FA1993CBA2}">
      <dsp:nvSpPr>
        <dsp:cNvPr id="0" name=""/>
        <dsp:cNvSpPr/>
      </dsp:nvSpPr>
      <dsp:spPr>
        <a:xfrm>
          <a:off x="412781" y="1635936"/>
          <a:ext cx="3654368" cy="21812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Survey Results</a:t>
          </a:r>
        </a:p>
        <a:p>
          <a:pPr marL="171450" lvl="1" indent="-171450" algn="l" defTabSz="755650">
            <a:lnSpc>
              <a:spcPct val="90000"/>
            </a:lnSpc>
            <a:spcBef>
              <a:spcPct val="0"/>
            </a:spcBef>
            <a:spcAft>
              <a:spcPct val="15000"/>
            </a:spcAft>
            <a:buChar char="•"/>
          </a:pPr>
          <a:r>
            <a:rPr lang="en-US" sz="1700" kern="1200"/>
            <a:t>District Summary</a:t>
          </a:r>
        </a:p>
        <a:p>
          <a:pPr marL="171450" lvl="1" indent="-171450" algn="l" defTabSz="755650">
            <a:lnSpc>
              <a:spcPct val="90000"/>
            </a:lnSpc>
            <a:spcBef>
              <a:spcPct val="0"/>
            </a:spcBef>
            <a:spcAft>
              <a:spcPct val="15000"/>
            </a:spcAft>
            <a:buChar char="•"/>
          </a:pPr>
          <a:r>
            <a:rPr lang="en-US" sz="1700" kern="1200"/>
            <a:t>Individual Campus Results</a:t>
          </a:r>
        </a:p>
      </dsp:txBody>
      <dsp:txXfrm>
        <a:off x="519261" y="1742416"/>
        <a:ext cx="3441408" cy="1968289"/>
      </dsp:txXfrm>
    </dsp:sp>
    <dsp:sp modelId="{9673A564-FB00-497A-A507-E4B6B0DAD12E}">
      <dsp:nvSpPr>
        <dsp:cNvPr id="0" name=""/>
        <dsp:cNvSpPr/>
      </dsp:nvSpPr>
      <dsp:spPr>
        <a:xfrm>
          <a:off x="4263429" y="1635936"/>
          <a:ext cx="3654368" cy="21812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Reflection and Analysis</a:t>
          </a:r>
        </a:p>
        <a:p>
          <a:pPr marL="171450" lvl="1" indent="-171450" algn="l" defTabSz="755650" rtl="0">
            <a:lnSpc>
              <a:spcPct val="90000"/>
            </a:lnSpc>
            <a:spcBef>
              <a:spcPct val="0"/>
            </a:spcBef>
            <a:spcAft>
              <a:spcPct val="15000"/>
            </a:spcAft>
            <a:buChar char="•"/>
          </a:pPr>
          <a:r>
            <a:rPr lang="en-US" sz="1700" kern="1200">
              <a:latin typeface="Calibri Light" panose="020F0302020204030204"/>
            </a:rPr>
            <a:t>District</a:t>
          </a:r>
          <a:r>
            <a:rPr lang="en-US" sz="1700" kern="1200"/>
            <a:t> </a:t>
          </a:r>
          <a:r>
            <a:rPr lang="en-US" sz="1700" kern="1200">
              <a:latin typeface="Calibri Light" panose="020F0302020204030204"/>
            </a:rPr>
            <a:t>Leaders &amp; Staff </a:t>
          </a:r>
          <a:endParaRPr lang="en-US" sz="1700" kern="1200"/>
        </a:p>
        <a:p>
          <a:pPr marL="171450" lvl="1" indent="-171450" algn="l" defTabSz="755650" rtl="0">
            <a:lnSpc>
              <a:spcPct val="90000"/>
            </a:lnSpc>
            <a:spcBef>
              <a:spcPct val="0"/>
            </a:spcBef>
            <a:spcAft>
              <a:spcPct val="15000"/>
            </a:spcAft>
            <a:buChar char="•"/>
          </a:pPr>
          <a:r>
            <a:rPr lang="en-US" sz="1700" kern="1200"/>
            <a:t>Campus </a:t>
          </a:r>
          <a:r>
            <a:rPr lang="en-US" sz="1700" kern="1200">
              <a:latin typeface="Calibri Light" panose="020F0302020204030204"/>
            </a:rPr>
            <a:t>Leaders &amp; Staff </a:t>
          </a:r>
          <a:endParaRPr lang="en-US" sz="1700" kern="1200"/>
        </a:p>
      </dsp:txBody>
      <dsp:txXfrm>
        <a:off x="4369909" y="1742416"/>
        <a:ext cx="3441408" cy="1968289"/>
      </dsp:txXfrm>
    </dsp:sp>
    <dsp:sp modelId="{CBBDE8F8-A5F5-4632-A148-3E328054767C}">
      <dsp:nvSpPr>
        <dsp:cNvPr id="0" name=""/>
        <dsp:cNvSpPr/>
      </dsp:nvSpPr>
      <dsp:spPr>
        <a:xfrm>
          <a:off x="8114077" y="1635936"/>
          <a:ext cx="3654368" cy="21812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Improvement and Action Planning</a:t>
          </a:r>
        </a:p>
        <a:p>
          <a:pPr marL="171450" lvl="1" indent="-171450" algn="l" defTabSz="755650" rtl="0">
            <a:lnSpc>
              <a:spcPct val="90000"/>
            </a:lnSpc>
            <a:spcBef>
              <a:spcPct val="0"/>
            </a:spcBef>
            <a:spcAft>
              <a:spcPct val="15000"/>
            </a:spcAft>
            <a:buChar char="•"/>
          </a:pPr>
          <a:r>
            <a:rPr lang="en-US" sz="1700" kern="1200"/>
            <a:t>Development of District and Campus Improvement </a:t>
          </a:r>
          <a:r>
            <a:rPr lang="en-US" sz="1700" kern="1200">
              <a:latin typeface="Calibri Light" panose="020F0302020204030204"/>
            </a:rPr>
            <a:t>Plan Performance Objectives</a:t>
          </a:r>
          <a:endParaRPr lang="en-US" sz="1700" kern="1200"/>
        </a:p>
        <a:p>
          <a:pPr marL="171450" lvl="1" indent="-171450" algn="l" defTabSz="755650" rtl="0">
            <a:lnSpc>
              <a:spcPct val="90000"/>
            </a:lnSpc>
            <a:spcBef>
              <a:spcPct val="0"/>
            </a:spcBef>
            <a:spcAft>
              <a:spcPct val="15000"/>
            </a:spcAft>
            <a:buChar char="•"/>
          </a:pPr>
          <a:r>
            <a:rPr lang="en-US" sz="1700" kern="1200">
              <a:latin typeface="Calibri Light" panose="020F0302020204030204"/>
            </a:rPr>
            <a:t>Strategy Development</a:t>
          </a:r>
          <a:endParaRPr lang="en-US" sz="1700" kern="1200"/>
        </a:p>
      </dsp:txBody>
      <dsp:txXfrm>
        <a:off x="8220557" y="1742416"/>
        <a:ext cx="3441408" cy="1968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EB512-8EFE-433E-B3F9-C9F045BAD739}">
      <dsp:nvSpPr>
        <dsp:cNvPr id="0" name=""/>
        <dsp:cNvSpPr/>
      </dsp:nvSpPr>
      <dsp:spPr>
        <a:xfrm>
          <a:off x="0" y="11853"/>
          <a:ext cx="10160000" cy="14151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l" defTabSz="2622550">
            <a:lnSpc>
              <a:spcPct val="90000"/>
            </a:lnSpc>
            <a:spcBef>
              <a:spcPct val="0"/>
            </a:spcBef>
            <a:spcAft>
              <a:spcPct val="35000"/>
            </a:spcAft>
            <a:buNone/>
          </a:pPr>
          <a:r>
            <a:rPr lang="en-US" sz="5900" kern="1200"/>
            <a:t>Key Findings and Trends</a:t>
          </a:r>
        </a:p>
      </dsp:txBody>
      <dsp:txXfrm>
        <a:off x="69080" y="80933"/>
        <a:ext cx="10021840" cy="1276954"/>
      </dsp:txXfrm>
    </dsp:sp>
    <dsp:sp modelId="{E767BE75-BFD7-4F77-A47F-568F3C00436D}">
      <dsp:nvSpPr>
        <dsp:cNvPr id="0" name=""/>
        <dsp:cNvSpPr/>
      </dsp:nvSpPr>
      <dsp:spPr>
        <a:xfrm>
          <a:off x="0" y="1426968"/>
          <a:ext cx="10160000" cy="977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2580" tIns="74930" rIns="419608" bIns="74930" numCol="1" spcCol="1270" anchor="t" anchorCtr="0">
          <a:noAutofit/>
        </a:bodyPr>
        <a:lstStyle/>
        <a:p>
          <a:pPr marL="285750" lvl="1" indent="-285750" algn="l" defTabSz="2044700" rtl="0">
            <a:lnSpc>
              <a:spcPct val="90000"/>
            </a:lnSpc>
            <a:spcBef>
              <a:spcPct val="0"/>
            </a:spcBef>
            <a:spcAft>
              <a:spcPct val="20000"/>
            </a:spcAft>
            <a:buChar char="•"/>
          </a:pPr>
          <a:r>
            <a:rPr lang="en-US" sz="4600" kern="1200">
              <a:latin typeface="Calibri Light" panose="020F0302020204030204"/>
            </a:rPr>
            <a:t>Where are we?</a:t>
          </a:r>
          <a:endParaRPr lang="en-US" sz="4600" kern="1200"/>
        </a:p>
      </dsp:txBody>
      <dsp:txXfrm>
        <a:off x="0" y="1426968"/>
        <a:ext cx="10160000" cy="977040"/>
      </dsp:txXfrm>
    </dsp:sp>
    <dsp:sp modelId="{1A696783-67A8-49DA-B2E3-F5C244281BA8}">
      <dsp:nvSpPr>
        <dsp:cNvPr id="0" name=""/>
        <dsp:cNvSpPr/>
      </dsp:nvSpPr>
      <dsp:spPr>
        <a:xfrm>
          <a:off x="0" y="2404008"/>
          <a:ext cx="10160000" cy="14151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l" defTabSz="2622550" rtl="0">
            <a:lnSpc>
              <a:spcPct val="90000"/>
            </a:lnSpc>
            <a:spcBef>
              <a:spcPct val="0"/>
            </a:spcBef>
            <a:spcAft>
              <a:spcPct val="35000"/>
            </a:spcAft>
            <a:buNone/>
          </a:pPr>
          <a:r>
            <a:rPr lang="en-US" sz="5900" kern="1200"/>
            <a:t>Next </a:t>
          </a:r>
          <a:r>
            <a:rPr lang="en-US" sz="5900" kern="1200">
              <a:latin typeface="Calibri Light" panose="020F0302020204030204"/>
            </a:rPr>
            <a:t>Steps</a:t>
          </a:r>
          <a:endParaRPr lang="en-US" sz="5900" kern="1200"/>
        </a:p>
      </dsp:txBody>
      <dsp:txXfrm>
        <a:off x="69080" y="2473088"/>
        <a:ext cx="10021840" cy="1276954"/>
      </dsp:txXfrm>
    </dsp:sp>
    <dsp:sp modelId="{F448C938-45CE-4D48-83FB-4C695E1DA2DA}">
      <dsp:nvSpPr>
        <dsp:cNvPr id="0" name=""/>
        <dsp:cNvSpPr/>
      </dsp:nvSpPr>
      <dsp:spPr>
        <a:xfrm>
          <a:off x="0" y="3819123"/>
          <a:ext cx="10160000" cy="1587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2580" tIns="74930" rIns="419608" bIns="74930" numCol="1" spcCol="1270" anchor="t" anchorCtr="0">
          <a:noAutofit/>
        </a:bodyPr>
        <a:lstStyle/>
        <a:p>
          <a:pPr marL="285750" lvl="1" indent="-285750" algn="l" defTabSz="2044700" rtl="0">
            <a:lnSpc>
              <a:spcPct val="90000"/>
            </a:lnSpc>
            <a:spcBef>
              <a:spcPct val="0"/>
            </a:spcBef>
            <a:spcAft>
              <a:spcPct val="20000"/>
            </a:spcAft>
            <a:buChar char="•"/>
          </a:pPr>
          <a:r>
            <a:rPr lang="en-US" sz="4600" kern="1200">
              <a:latin typeface="Calibri Light" panose="020F0302020204030204"/>
            </a:rPr>
            <a:t>What must we address? </a:t>
          </a:r>
        </a:p>
        <a:p>
          <a:pPr marL="285750" lvl="1" indent="-285750" algn="l" defTabSz="2044700">
            <a:lnSpc>
              <a:spcPct val="90000"/>
            </a:lnSpc>
            <a:spcBef>
              <a:spcPct val="0"/>
            </a:spcBef>
            <a:spcAft>
              <a:spcPct val="20000"/>
            </a:spcAft>
            <a:buChar char="•"/>
          </a:pPr>
          <a:r>
            <a:rPr lang="en-US" sz="4600" kern="1200">
              <a:latin typeface="Calibri Light" panose="020F0302020204030204"/>
            </a:rPr>
            <a:t>How can we get there? </a:t>
          </a:r>
          <a:endParaRPr lang="en-US" sz="4600" kern="1200"/>
        </a:p>
      </dsp:txBody>
      <dsp:txXfrm>
        <a:off x="0" y="3819123"/>
        <a:ext cx="10160000" cy="15876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0AB3D-372A-453E-B2C5-E1BBC9C80AB3}">
      <dsp:nvSpPr>
        <dsp:cNvPr id="0" name=""/>
        <dsp:cNvSpPr/>
      </dsp:nvSpPr>
      <dsp:spPr>
        <a:xfrm>
          <a:off x="404034" y="1888"/>
          <a:ext cx="3496935" cy="16244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Behavioral Engagement</a:t>
          </a:r>
        </a:p>
      </dsp:txBody>
      <dsp:txXfrm>
        <a:off x="404034" y="1888"/>
        <a:ext cx="3496935" cy="1624466"/>
      </dsp:txXfrm>
    </dsp:sp>
    <dsp:sp modelId="{AED0EEAB-05E0-4B82-87A1-2EE8461E5D49}">
      <dsp:nvSpPr>
        <dsp:cNvPr id="0" name=""/>
        <dsp:cNvSpPr/>
      </dsp:nvSpPr>
      <dsp:spPr>
        <a:xfrm>
          <a:off x="404034" y="1897100"/>
          <a:ext cx="3496935" cy="1624466"/>
        </a:xfrm>
        <a:prstGeom prst="rect">
          <a:avLst/>
        </a:prstGeom>
        <a:solidFill>
          <a:srgbClr val="2051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Emotional Engagement</a:t>
          </a:r>
        </a:p>
      </dsp:txBody>
      <dsp:txXfrm>
        <a:off x="404034" y="1897100"/>
        <a:ext cx="3496935" cy="1624466"/>
      </dsp:txXfrm>
    </dsp:sp>
    <dsp:sp modelId="{78BE1A1E-6A78-4C26-A077-4486972A81C3}">
      <dsp:nvSpPr>
        <dsp:cNvPr id="0" name=""/>
        <dsp:cNvSpPr/>
      </dsp:nvSpPr>
      <dsp:spPr>
        <a:xfrm>
          <a:off x="404034" y="3792311"/>
          <a:ext cx="3496935" cy="1624466"/>
        </a:xfrm>
        <a:prstGeom prst="rect">
          <a:avLst/>
        </a:prstGeom>
        <a:solidFill>
          <a:srgbClr val="0D6F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Cognitive Engagement</a:t>
          </a:r>
        </a:p>
      </dsp:txBody>
      <dsp:txXfrm>
        <a:off x="404034" y="3792311"/>
        <a:ext cx="3496935" cy="16244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0AB3D-372A-453E-B2C5-E1BBC9C80AB3}">
      <dsp:nvSpPr>
        <dsp:cNvPr id="0" name=""/>
        <dsp:cNvSpPr/>
      </dsp:nvSpPr>
      <dsp:spPr>
        <a:xfrm>
          <a:off x="2213" y="369074"/>
          <a:ext cx="4300578" cy="19977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kern="1200"/>
            <a:t>Behavioral Engagement</a:t>
          </a:r>
        </a:p>
      </dsp:txBody>
      <dsp:txXfrm>
        <a:off x="2213" y="369074"/>
        <a:ext cx="4300578" cy="19977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C5509-F2F4-4D3A-9869-0100DED9F07B}">
      <dsp:nvSpPr>
        <dsp:cNvPr id="0" name=""/>
        <dsp:cNvSpPr/>
      </dsp:nvSpPr>
      <dsp:spPr>
        <a:xfrm>
          <a:off x="0" y="351052"/>
          <a:ext cx="6119222" cy="935415"/>
        </a:xfrm>
        <a:prstGeom prst="roundRect">
          <a:avLst/>
        </a:prstGeom>
        <a:solidFill>
          <a:srgbClr val="8F28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Areas of Strength</a:t>
          </a:r>
        </a:p>
      </dsp:txBody>
      <dsp:txXfrm>
        <a:off x="45663" y="396715"/>
        <a:ext cx="6027896" cy="844089"/>
      </dsp:txXfrm>
    </dsp:sp>
    <dsp:sp modelId="{979864A1-AA45-402D-AD5C-1241B8557516}">
      <dsp:nvSpPr>
        <dsp:cNvPr id="0" name=""/>
        <dsp:cNvSpPr/>
      </dsp:nvSpPr>
      <dsp:spPr>
        <a:xfrm>
          <a:off x="0" y="1286467"/>
          <a:ext cx="6119222" cy="948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285" tIns="49530" rIns="277368" bIns="49530" numCol="1" spcCol="1270" anchor="t" anchorCtr="0">
          <a:noAutofit/>
        </a:bodyPr>
        <a:lstStyle/>
        <a:p>
          <a:pPr marL="285750" lvl="1" indent="-285750" algn="l" defTabSz="1333500" rtl="0">
            <a:lnSpc>
              <a:spcPct val="90000"/>
            </a:lnSpc>
            <a:spcBef>
              <a:spcPct val="0"/>
            </a:spcBef>
            <a:spcAft>
              <a:spcPct val="20000"/>
            </a:spcAft>
            <a:buChar char="•"/>
          </a:pPr>
          <a:r>
            <a:rPr lang="en-US" sz="3000" kern="1200"/>
            <a:t>Teachers increased</a:t>
          </a:r>
          <a:r>
            <a:rPr lang="en-US" sz="3000" kern="1200">
              <a:latin typeface="Calibri Light" panose="020F0302020204030204"/>
            </a:rPr>
            <a:t> as the</a:t>
          </a:r>
          <a:r>
            <a:rPr lang="en-US" sz="3000" kern="1200"/>
            <a:t> positive motivation to attend school</a:t>
          </a:r>
        </a:p>
      </dsp:txBody>
      <dsp:txXfrm>
        <a:off x="0" y="1286467"/>
        <a:ext cx="6119222" cy="948577"/>
      </dsp:txXfrm>
    </dsp:sp>
    <dsp:sp modelId="{86AED26F-0046-4DAA-9B4A-3FC21766D261}">
      <dsp:nvSpPr>
        <dsp:cNvPr id="0" name=""/>
        <dsp:cNvSpPr/>
      </dsp:nvSpPr>
      <dsp:spPr>
        <a:xfrm>
          <a:off x="0" y="2235044"/>
          <a:ext cx="6119222" cy="935415"/>
        </a:xfrm>
        <a:prstGeom prst="roundRect">
          <a:avLst/>
        </a:prstGeom>
        <a:solidFill>
          <a:srgbClr val="8F28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Areas of Concern</a:t>
          </a:r>
        </a:p>
      </dsp:txBody>
      <dsp:txXfrm>
        <a:off x="45663" y="2280707"/>
        <a:ext cx="6027896" cy="844089"/>
      </dsp:txXfrm>
    </dsp:sp>
    <dsp:sp modelId="{990EE85B-46B0-48BE-AE4C-3AFA7DA5B399}">
      <dsp:nvSpPr>
        <dsp:cNvPr id="0" name=""/>
        <dsp:cNvSpPr/>
      </dsp:nvSpPr>
      <dsp:spPr>
        <a:xfrm>
          <a:off x="0" y="3170459"/>
          <a:ext cx="6119222" cy="1897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285" tIns="49530" rIns="277368" bIns="49530" numCol="1" spcCol="1270" anchor="t" anchorCtr="0">
          <a:noAutofit/>
        </a:bodyPr>
        <a:lstStyle/>
        <a:p>
          <a:pPr marL="285750" lvl="1" indent="-285750" algn="l" defTabSz="1333500">
            <a:lnSpc>
              <a:spcPct val="90000"/>
            </a:lnSpc>
            <a:spcBef>
              <a:spcPct val="0"/>
            </a:spcBef>
            <a:spcAft>
              <a:spcPct val="20000"/>
            </a:spcAft>
            <a:buChar char="•"/>
          </a:pPr>
          <a:r>
            <a:rPr lang="en-US" sz="3000" kern="1200"/>
            <a:t>Decreases in time spent participating school activities</a:t>
          </a:r>
        </a:p>
        <a:p>
          <a:pPr marL="285750" lvl="1" indent="-285750" algn="l" defTabSz="1333500">
            <a:lnSpc>
              <a:spcPct val="90000"/>
            </a:lnSpc>
            <a:spcBef>
              <a:spcPct val="0"/>
            </a:spcBef>
            <a:spcAft>
              <a:spcPct val="20000"/>
            </a:spcAft>
            <a:buChar char="•"/>
          </a:pPr>
          <a:r>
            <a:rPr lang="en-US" sz="3000" kern="1200"/>
            <a:t>Contribution of schools in learning to treat others with respect</a:t>
          </a:r>
        </a:p>
      </dsp:txBody>
      <dsp:txXfrm>
        <a:off x="0" y="3170459"/>
        <a:ext cx="6119222" cy="18971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D0EEAB-05E0-4B82-87A1-2EE8461E5D49}">
      <dsp:nvSpPr>
        <dsp:cNvPr id="0" name=""/>
        <dsp:cNvSpPr/>
      </dsp:nvSpPr>
      <dsp:spPr>
        <a:xfrm>
          <a:off x="2035" y="1582030"/>
          <a:ext cx="3955877" cy="1837663"/>
        </a:xfrm>
        <a:prstGeom prst="rect">
          <a:avLst/>
        </a:prstGeom>
        <a:solidFill>
          <a:srgbClr val="2051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en-US" sz="5100" kern="1200"/>
            <a:t>Emotional Engagement</a:t>
          </a:r>
        </a:p>
      </dsp:txBody>
      <dsp:txXfrm>
        <a:off x="2035" y="1582030"/>
        <a:ext cx="3955877" cy="18376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C5509-F2F4-4D3A-9869-0100DED9F07B}">
      <dsp:nvSpPr>
        <dsp:cNvPr id="0" name=""/>
        <dsp:cNvSpPr/>
      </dsp:nvSpPr>
      <dsp:spPr>
        <a:xfrm>
          <a:off x="0" y="67664"/>
          <a:ext cx="7513825" cy="839474"/>
        </a:xfrm>
        <a:prstGeom prst="roundRect">
          <a:avLst/>
        </a:prstGeom>
        <a:solidFill>
          <a:srgbClr val="2051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Areas of Strength</a:t>
          </a:r>
        </a:p>
      </dsp:txBody>
      <dsp:txXfrm>
        <a:off x="40980" y="108644"/>
        <a:ext cx="7431865" cy="757514"/>
      </dsp:txXfrm>
    </dsp:sp>
    <dsp:sp modelId="{979864A1-AA45-402D-AD5C-1241B8557516}">
      <dsp:nvSpPr>
        <dsp:cNvPr id="0" name=""/>
        <dsp:cNvSpPr/>
      </dsp:nvSpPr>
      <dsp:spPr>
        <a:xfrm>
          <a:off x="0" y="907139"/>
          <a:ext cx="7513825" cy="851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8564"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a:t>High desire for good grades and success in world outside of school</a:t>
          </a:r>
        </a:p>
      </dsp:txBody>
      <dsp:txXfrm>
        <a:off x="0" y="907139"/>
        <a:ext cx="7513825" cy="851287"/>
      </dsp:txXfrm>
    </dsp:sp>
    <dsp:sp modelId="{86AED26F-0046-4DAA-9B4A-3FC21766D261}">
      <dsp:nvSpPr>
        <dsp:cNvPr id="0" name=""/>
        <dsp:cNvSpPr/>
      </dsp:nvSpPr>
      <dsp:spPr>
        <a:xfrm>
          <a:off x="0" y="1758427"/>
          <a:ext cx="7513825" cy="839474"/>
        </a:xfrm>
        <a:prstGeom prst="roundRect">
          <a:avLst/>
        </a:prstGeom>
        <a:solidFill>
          <a:srgbClr val="2051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Areas of Concern</a:t>
          </a:r>
        </a:p>
      </dsp:txBody>
      <dsp:txXfrm>
        <a:off x="40980" y="1799407"/>
        <a:ext cx="7431865" cy="757514"/>
      </dsp:txXfrm>
    </dsp:sp>
    <dsp:sp modelId="{990EE85B-46B0-48BE-AE4C-3AFA7DA5B399}">
      <dsp:nvSpPr>
        <dsp:cNvPr id="0" name=""/>
        <dsp:cNvSpPr/>
      </dsp:nvSpPr>
      <dsp:spPr>
        <a:xfrm>
          <a:off x="0" y="2597902"/>
          <a:ext cx="7513825" cy="2753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8564" tIns="44450" rIns="248920" bIns="44450" numCol="1" spcCol="1270" anchor="t" anchorCtr="0">
          <a:noAutofit/>
        </a:bodyPr>
        <a:lstStyle/>
        <a:p>
          <a:pPr marL="228600" lvl="1" indent="-228600" algn="l" defTabSz="1200150" rtl="0">
            <a:lnSpc>
              <a:spcPct val="90000"/>
            </a:lnSpc>
            <a:spcBef>
              <a:spcPct val="0"/>
            </a:spcBef>
            <a:spcAft>
              <a:spcPct val="20000"/>
            </a:spcAft>
            <a:buChar char="•"/>
          </a:pPr>
          <a:r>
            <a:rPr lang="en-US" sz="2700" kern="1200"/>
            <a:t>Positive Relationships with School </a:t>
          </a:r>
          <a:r>
            <a:rPr lang="en-US" sz="2700" kern="1200">
              <a:latin typeface="Calibri Light" panose="020F0302020204030204"/>
            </a:rPr>
            <a:t>Staff </a:t>
          </a:r>
          <a:r>
            <a:rPr lang="en-US" sz="2700" kern="1200"/>
            <a:t>&amp; Other Students</a:t>
          </a:r>
        </a:p>
        <a:p>
          <a:pPr marL="228600" lvl="1" indent="-228600" algn="l" defTabSz="1200150">
            <a:lnSpc>
              <a:spcPct val="90000"/>
            </a:lnSpc>
            <a:spcBef>
              <a:spcPct val="0"/>
            </a:spcBef>
            <a:spcAft>
              <a:spcPct val="20000"/>
            </a:spcAft>
            <a:buChar char="•"/>
          </a:pPr>
          <a:r>
            <a:rPr lang="en-US" sz="2700" kern="1200"/>
            <a:t>Feelings of Safety, Acceptance</a:t>
          </a:r>
        </a:p>
        <a:p>
          <a:pPr marL="228600" lvl="1" indent="-228600" algn="l" defTabSz="1200150">
            <a:lnSpc>
              <a:spcPct val="90000"/>
            </a:lnSpc>
            <a:spcBef>
              <a:spcPct val="0"/>
            </a:spcBef>
            <a:spcAft>
              <a:spcPct val="20000"/>
            </a:spcAft>
            <a:buChar char="•"/>
          </a:pPr>
          <a:r>
            <a:rPr lang="en-US" sz="2700" kern="1200"/>
            <a:t>Decreases in Availability of Support from Staff</a:t>
          </a:r>
        </a:p>
        <a:p>
          <a:pPr marL="228600" lvl="1" indent="-228600" algn="l" defTabSz="1200150">
            <a:lnSpc>
              <a:spcPct val="90000"/>
            </a:lnSpc>
            <a:spcBef>
              <a:spcPct val="0"/>
            </a:spcBef>
            <a:spcAft>
              <a:spcPct val="20000"/>
            </a:spcAft>
            <a:buChar char="•"/>
          </a:pPr>
          <a:r>
            <a:rPr lang="en-US" sz="2700" kern="1200"/>
            <a:t>Application of Rules and Discipline</a:t>
          </a:r>
        </a:p>
        <a:p>
          <a:pPr marL="228600" lvl="1" indent="-228600" algn="l" defTabSz="1200150">
            <a:lnSpc>
              <a:spcPct val="90000"/>
            </a:lnSpc>
            <a:spcBef>
              <a:spcPct val="0"/>
            </a:spcBef>
            <a:spcAft>
              <a:spcPct val="20000"/>
            </a:spcAft>
            <a:buChar char="•"/>
          </a:pPr>
          <a:endParaRPr lang="en-US" sz="2700" kern="1200"/>
        </a:p>
      </dsp:txBody>
      <dsp:txXfrm>
        <a:off x="0" y="2597902"/>
        <a:ext cx="7513825" cy="27531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BE1A1E-6A78-4C26-A077-4486972A81C3}">
      <dsp:nvSpPr>
        <dsp:cNvPr id="0" name=""/>
        <dsp:cNvSpPr/>
      </dsp:nvSpPr>
      <dsp:spPr>
        <a:xfrm>
          <a:off x="1939" y="161252"/>
          <a:ext cx="3769163" cy="1750927"/>
        </a:xfrm>
        <a:prstGeom prst="rect">
          <a:avLst/>
        </a:prstGeom>
        <a:solidFill>
          <a:srgbClr val="0D6F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a:t>Cognitive Engagement</a:t>
          </a:r>
        </a:p>
      </dsp:txBody>
      <dsp:txXfrm>
        <a:off x="1939" y="161252"/>
        <a:ext cx="3769163" cy="175092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C5509-F2F4-4D3A-9869-0100DED9F07B}">
      <dsp:nvSpPr>
        <dsp:cNvPr id="0" name=""/>
        <dsp:cNvSpPr/>
      </dsp:nvSpPr>
      <dsp:spPr>
        <a:xfrm>
          <a:off x="0" y="245853"/>
          <a:ext cx="8045787" cy="935415"/>
        </a:xfrm>
        <a:prstGeom prst="roundRect">
          <a:avLst/>
        </a:prstGeom>
        <a:solidFill>
          <a:srgbClr val="0D6F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Areas of Strength</a:t>
          </a:r>
        </a:p>
      </dsp:txBody>
      <dsp:txXfrm>
        <a:off x="45663" y="291516"/>
        <a:ext cx="7954461" cy="844089"/>
      </dsp:txXfrm>
    </dsp:sp>
    <dsp:sp modelId="{979864A1-AA45-402D-AD5C-1241B8557516}">
      <dsp:nvSpPr>
        <dsp:cNvPr id="0" name=""/>
        <dsp:cNvSpPr/>
      </dsp:nvSpPr>
      <dsp:spPr>
        <a:xfrm>
          <a:off x="0" y="1181268"/>
          <a:ext cx="8045787" cy="1453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5454" tIns="49530" rIns="277368" bIns="49530" numCol="1" spcCol="1270" anchor="t" anchorCtr="0">
          <a:noAutofit/>
        </a:bodyPr>
        <a:lstStyle/>
        <a:p>
          <a:pPr marL="285750" lvl="1" indent="-285750" algn="l" defTabSz="1333500" rtl="0">
            <a:lnSpc>
              <a:spcPct val="90000"/>
            </a:lnSpc>
            <a:spcBef>
              <a:spcPct val="0"/>
            </a:spcBef>
            <a:spcAft>
              <a:spcPct val="20000"/>
            </a:spcAft>
            <a:buChar char="•"/>
          </a:pPr>
          <a:r>
            <a:rPr lang="en-US" sz="3000" kern="1200">
              <a:latin typeface="Calibri Light" panose="020F0302020204030204"/>
            </a:rPr>
            <a:t>Increase in Level of Effort in Academic Pursuits</a:t>
          </a:r>
          <a:endParaRPr lang="en-US" sz="3000" kern="1200"/>
        </a:p>
        <a:p>
          <a:pPr marL="285750" lvl="1" indent="-285750" algn="l" defTabSz="1333500" rtl="0">
            <a:lnSpc>
              <a:spcPct val="90000"/>
            </a:lnSpc>
            <a:spcBef>
              <a:spcPct val="0"/>
            </a:spcBef>
            <a:spcAft>
              <a:spcPct val="20000"/>
            </a:spcAft>
            <a:buChar char="•"/>
          </a:pPr>
          <a:r>
            <a:rPr lang="en-US" sz="3000" kern="1200"/>
            <a:t>Increase in </a:t>
          </a:r>
          <a:r>
            <a:rPr lang="en-US" sz="3000" kern="1200">
              <a:latin typeface="Calibri Light" panose="020F0302020204030204"/>
            </a:rPr>
            <a:t>Engagement with</a:t>
          </a:r>
          <a:r>
            <a:rPr lang="en-US" sz="3000" kern="1200"/>
            <a:t> </a:t>
          </a:r>
          <a:r>
            <a:rPr lang="en-US" sz="3000" kern="1200">
              <a:latin typeface="Calibri Light" panose="020F0302020204030204"/>
            </a:rPr>
            <a:t>Academic Goals, Future plans, and Aspirations </a:t>
          </a:r>
          <a:endParaRPr lang="en-US" sz="3000" kern="1200"/>
        </a:p>
      </dsp:txBody>
      <dsp:txXfrm>
        <a:off x="0" y="1181268"/>
        <a:ext cx="8045787" cy="1453140"/>
      </dsp:txXfrm>
    </dsp:sp>
    <dsp:sp modelId="{86AED26F-0046-4DAA-9B4A-3FC21766D261}">
      <dsp:nvSpPr>
        <dsp:cNvPr id="0" name=""/>
        <dsp:cNvSpPr/>
      </dsp:nvSpPr>
      <dsp:spPr>
        <a:xfrm>
          <a:off x="0" y="2634408"/>
          <a:ext cx="8045787" cy="935415"/>
        </a:xfrm>
        <a:prstGeom prst="roundRect">
          <a:avLst/>
        </a:prstGeom>
        <a:solidFill>
          <a:srgbClr val="0D6F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Areas of Concern</a:t>
          </a:r>
        </a:p>
      </dsp:txBody>
      <dsp:txXfrm>
        <a:off x="45663" y="2680071"/>
        <a:ext cx="7954461" cy="844089"/>
      </dsp:txXfrm>
    </dsp:sp>
    <dsp:sp modelId="{990EE85B-46B0-48BE-AE4C-3AFA7DA5B399}">
      <dsp:nvSpPr>
        <dsp:cNvPr id="0" name=""/>
        <dsp:cNvSpPr/>
      </dsp:nvSpPr>
      <dsp:spPr>
        <a:xfrm>
          <a:off x="0" y="3569824"/>
          <a:ext cx="8045787" cy="1574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5454" tIns="49530" rIns="277368" bIns="49530" numCol="1" spcCol="1270" anchor="t" anchorCtr="0">
          <a:noAutofit/>
        </a:bodyPr>
        <a:lstStyle/>
        <a:p>
          <a:pPr marL="285750" lvl="1" indent="-285750" algn="l" defTabSz="1333500">
            <a:lnSpc>
              <a:spcPct val="90000"/>
            </a:lnSpc>
            <a:spcBef>
              <a:spcPct val="0"/>
            </a:spcBef>
            <a:spcAft>
              <a:spcPct val="20000"/>
            </a:spcAft>
            <a:buChar char="•"/>
          </a:pPr>
          <a:r>
            <a:rPr lang="en-US" sz="3000" kern="1200"/>
            <a:t>Relevance and Interest in Learning</a:t>
          </a:r>
        </a:p>
        <a:p>
          <a:pPr marL="285750" lvl="1" indent="-285750" algn="l" defTabSz="1333500" rtl="0">
            <a:lnSpc>
              <a:spcPct val="90000"/>
            </a:lnSpc>
            <a:spcBef>
              <a:spcPct val="0"/>
            </a:spcBef>
            <a:spcAft>
              <a:spcPct val="20000"/>
            </a:spcAft>
            <a:buChar char="•"/>
          </a:pPr>
          <a:r>
            <a:rPr lang="en-US" sz="3000" kern="1200">
              <a:latin typeface="Calibri Light" panose="020F0302020204030204"/>
            </a:rPr>
            <a:t>Decrease in attitude toward learning</a:t>
          </a:r>
          <a:endParaRPr lang="en-US" sz="3000" kern="1200"/>
        </a:p>
        <a:p>
          <a:pPr marL="285750" lvl="1" indent="-285750" algn="l" defTabSz="1333500">
            <a:lnSpc>
              <a:spcPct val="90000"/>
            </a:lnSpc>
            <a:spcBef>
              <a:spcPct val="0"/>
            </a:spcBef>
            <a:spcAft>
              <a:spcPct val="20000"/>
            </a:spcAft>
            <a:buChar char="•"/>
          </a:pPr>
          <a:r>
            <a:rPr lang="en-US" sz="3000" kern="1200"/>
            <a:t>Degree of Academic Challenge</a:t>
          </a:r>
        </a:p>
      </dsp:txBody>
      <dsp:txXfrm>
        <a:off x="0" y="3569824"/>
        <a:ext cx="8045787" cy="157423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D289E-FCFF-874B-BDF0-7760503C1014}"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A657C-3F37-9A4D-9029-658ADEAF8900}" type="slidenum">
              <a:rPr lang="en-US" smtClean="0"/>
              <a:t>‹#›</a:t>
            </a:fld>
            <a:endParaRPr lang="en-US"/>
          </a:p>
        </p:txBody>
      </p:sp>
    </p:spTree>
    <p:extLst>
      <p:ext uri="{BB962C8B-B14F-4D97-AF65-F5344CB8AC3E}">
        <p14:creationId xmlns:p14="http://schemas.microsoft.com/office/powerpoint/2010/main" val="420524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2</a:t>
            </a:fld>
            <a:endParaRPr lang="en-US"/>
          </a:p>
        </p:txBody>
      </p:sp>
    </p:spTree>
    <p:extLst>
      <p:ext uri="{BB962C8B-B14F-4D97-AF65-F5344CB8AC3E}">
        <p14:creationId xmlns:p14="http://schemas.microsoft.com/office/powerpoint/2010/main" val="1508928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year, we had 24,319 secondary students participate in the student engagement survey.  This represented 69% of eligible students.   We had approximately 1,000 more secondary students participate this year, although the participating percentage decreased as we had a large increase in the number of students who were eligible to participate this year (up 7,000 students). </a:t>
            </a:r>
          </a:p>
          <a:p>
            <a:endParaRPr lang="en-US"/>
          </a:p>
          <a:p>
            <a:r>
              <a:rPr lang="en-US"/>
              <a:t>The chart you can see here compares the demographics of students who participated in the survey to the district student demographics.  At the secondary level student groups had similar representation in the survey results.  Students participated in the survey during their advisory periods in the survey window of 3/27 to 4/15. </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survey window was open from March 27</a:t>
            </a:r>
            <a:r>
              <a:rPr lang="en-US" baseline="30000"/>
              <a:t>th</a:t>
            </a:r>
            <a:r>
              <a:rPr lang="en-US"/>
              <a:t> to April 15</a:t>
            </a:r>
            <a:r>
              <a:rPr lang="en-US" baseline="30000"/>
              <a:t>th</a:t>
            </a:r>
            <a:endParaRPr lang="en-US"/>
          </a:p>
          <a:p>
            <a:endParaRPr lang="en-US"/>
          </a:p>
          <a:p>
            <a:endParaRPr lang="en-US"/>
          </a:p>
          <a:p>
            <a:r>
              <a:rPr lang="en-US"/>
              <a:t>Presenters Notes:</a:t>
            </a:r>
          </a:p>
          <a:p>
            <a:pPr marL="171450" indent="-171450">
              <a:buFont typeface="Arial" panose="020B0604020202020204" pitchFamily="34" charset="0"/>
              <a:buChar char="•"/>
            </a:pPr>
            <a:r>
              <a:rPr lang="en-US"/>
              <a:t>35,157 S eligible in 2023 (compared to 27,200 last year)</a:t>
            </a:r>
          </a:p>
          <a:p>
            <a:pPr marL="171450" indent="-171450">
              <a:buFont typeface="Arial" panose="020B0604020202020204" pitchFamily="34" charset="0"/>
              <a:buChar char="•"/>
            </a:pPr>
            <a:r>
              <a:rPr lang="en-US"/>
              <a:t>More students took the survey (1000 more) than last year, but more students were eligible( 7,000 more students were eligible- (so less %)</a:t>
            </a:r>
          </a:p>
          <a:p>
            <a:pPr marL="171450" indent="-171450">
              <a:buFont typeface="Arial" panose="020B0604020202020204" pitchFamily="34" charset="0"/>
              <a:buChar char="•"/>
            </a:pPr>
            <a:r>
              <a:rPr lang="en-US"/>
              <a:t>there were a few groups who were slightly over represented in the survey (Asian, GT, white), and a few groups who were slightly underrepresented. (AA, H, SPED)</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86% was participation rate in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058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721"/>
            <a:r>
              <a:rPr lang="en-US"/>
              <a:t>The secondary survey is adapted from the Middle/High School Survey of Student Engagement MSSSE/HSSSE,  In addition to questions in these scored areas of the survey on the screen, additional questions provide insight into instructional interests, student ownership of learning practices, and perceptions health and wellness were added this year. </a:t>
            </a:r>
          </a:p>
          <a:p>
            <a:pPr defTabSz="949721"/>
            <a:endParaRPr lang="en-US"/>
          </a:p>
          <a:p>
            <a:pPr defTabSz="949721"/>
            <a:r>
              <a:rPr lang="en-US">
                <a:ea typeface="Calibri"/>
                <a:cs typeface="Calibri"/>
              </a:rPr>
              <a:t>Student responses for each question are assigned a value between 1 and 4, for example, strongly agree would be worth 4 points, agree with 3 point, etc.  For each question that is assigned to each factor/dimension, the student scores can then be averaged to create a mean score. </a:t>
            </a:r>
          </a:p>
          <a:p>
            <a:pPr defTabSz="949721"/>
            <a:endParaRPr lang="en-US"/>
          </a:p>
          <a:p>
            <a:pPr defTabSz="949721"/>
            <a:r>
              <a:rPr lang="en-US"/>
              <a:t>We will briefly discuss some areas of strength and areas of concern in each of these areas.  Areas of strength are represented by either positive changes we saw in the student responses either in the overall scores, or the value of responses to specific questions in those areas.  We will also share areas of concerns identified by staff that could represent a decrease in scores compared to previous years or student responses that are lower than what we believe our district targets should be. </a:t>
            </a:r>
          </a:p>
          <a:p>
            <a:endParaRPr lang="en-US"/>
          </a:p>
          <a:p>
            <a:pPr defTabSz="949879">
              <a:defRPr/>
            </a:pPr>
            <a:r>
              <a:rPr lang="en-US">
                <a:ea typeface="Calibri"/>
                <a:cs typeface="Calibri"/>
              </a:rPr>
              <a:t>At the secondary level,  Here on the screen we can see the mean score for each dimension and factor as well as see the % change in the mean score compared to the 2022 survey results.  These scores can be compared to the engagement score scale to differentiate between very low, low, moderate and high levels of engagement.  At the secondary levels, all dimensions and factors fell within the moderate levels of engagement category.</a:t>
            </a:r>
          </a:p>
          <a:p>
            <a:endParaRPr lang="en-US"/>
          </a:p>
          <a:p>
            <a:r>
              <a:rPr lang="en-US"/>
              <a:t>We observed decreases across all three dimensions compared to the previous two years. The changes in the mean scores for emotional and cognitive engagement decreased by less than 2% compared to last year which represents a small change in the overall dimension.</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329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879"/>
            <a:r>
              <a:rPr lang="en-US"/>
              <a:t>We observed the largest decrease in behavioral engagement- how students are participating in activities at school.   This could be indicative a changes in a post pandemic era, but does signal a need to find ways for students to engage in school activities. The areas of strength and concern in this dimension are based on individual question responses. </a:t>
            </a:r>
          </a:p>
          <a:p>
            <a:endParaRPr lang="en-US"/>
          </a:p>
          <a:p>
            <a:pPr marL="171450" indent="-171450">
              <a:buFont typeface="Arial" panose="020B0604020202020204" pitchFamily="34" charset="0"/>
              <a:buChar char="•"/>
            </a:pPr>
            <a:r>
              <a:rPr lang="en-US"/>
              <a:t>More students reported being motivated to attend school because of teachers at the MS level, </a:t>
            </a:r>
          </a:p>
          <a:p>
            <a:endParaRPr lang="en-US"/>
          </a:p>
          <a:p>
            <a:pPr marL="171450" indent="-171450">
              <a:buFont typeface="Arial" panose="020B0604020202020204" pitchFamily="34" charset="0"/>
              <a:buChar char="•"/>
            </a:pPr>
            <a:r>
              <a:rPr lang="en-US"/>
              <a:t>There was a large drop in the student responses to how much time they spend each week engaging in school sponsored activities (23.9% drop in the score) meaning that 70% of students spend less than 3 </a:t>
            </a:r>
            <a:r>
              <a:rPr lang="en-US" err="1"/>
              <a:t>hrs</a:t>
            </a:r>
            <a:r>
              <a:rPr lang="en-US"/>
              <a:t> per week engaging in school activities (38% spend less than 1 hour).  </a:t>
            </a:r>
          </a:p>
          <a:p>
            <a:endParaRPr lang="en-US"/>
          </a:p>
          <a:p>
            <a:r>
              <a:rPr lang="en-US"/>
              <a:t>Given what we know about the connections between school involvement, achievement and graduation rates, this was an area identified as a concern.  Additionally Fewer students felt that their school contributes to them treating people with respect (down 4.6%)</a:t>
            </a:r>
          </a:p>
          <a:p>
            <a:endParaRPr lang="en-US"/>
          </a:p>
          <a:p>
            <a:endParaRPr lang="en-US"/>
          </a:p>
          <a:p>
            <a:r>
              <a:rPr lang="en-US" i="1"/>
              <a:t>Presenter Notes:</a:t>
            </a:r>
          </a:p>
          <a:p>
            <a:pPr marL="178102" indent="-178102">
              <a:buFont typeface="Arial" panose="020B0604020202020204" pitchFamily="34" charset="0"/>
              <a:buChar char="•"/>
            </a:pPr>
            <a:r>
              <a:rPr lang="en-US" i="1"/>
              <a:t>Teacher influence on attendance up in MS (2.5%), down in HS 2.3%</a:t>
            </a:r>
          </a:p>
          <a:p>
            <a:pPr marL="178102" indent="-178102">
              <a:buFont typeface="Arial" panose="020B0604020202020204" pitchFamily="34" charset="0"/>
              <a:buChar char="•"/>
            </a:pPr>
            <a:r>
              <a:rPr lang="en-US" i="1"/>
              <a:t>Treating people with respect was still high 80% but decreased by 4.8% compared to LY</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906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879">
              <a:defRPr/>
            </a:pPr>
            <a:r>
              <a:rPr lang="en-US">
                <a:cs typeface="Calibri"/>
              </a:rPr>
              <a:t>In the emotional engagement dimension, we saw decreases across all factors, with the largest loss in the positive relationships with other students (average score down 3.4%).  This factor included questions regarding feelings of acceptance, bullying, feeling safe at school.  </a:t>
            </a:r>
          </a:p>
          <a:p>
            <a:pPr defTabSz="949879">
              <a:defRPr/>
            </a:pPr>
            <a:endParaRPr lang="en-US">
              <a:cs typeface="Calibri"/>
            </a:endParaRPr>
          </a:p>
          <a:p>
            <a:pPr defTabSz="949879">
              <a:defRPr/>
            </a:pPr>
            <a:r>
              <a:rPr lang="en-US">
                <a:cs typeface="Calibri"/>
              </a:rPr>
              <a:t>Some areas of strength to highlight include progress in areas around student motivation for learning</a:t>
            </a:r>
          </a:p>
          <a:p>
            <a:pPr marL="178102" indent="-178102" defTabSz="949879">
              <a:buFont typeface="Arial" panose="020B0604020202020204" pitchFamily="34" charset="0"/>
              <a:buChar char="•"/>
              <a:defRPr/>
            </a:pPr>
            <a:r>
              <a:rPr lang="en-US">
                <a:cs typeface="Calibri"/>
              </a:rPr>
              <a:t>86% of students describe their motivation for learning as their desire to success in the world outside of school, this value was high, however we did see a drop of 2.8% compared to previous years.  </a:t>
            </a:r>
          </a:p>
          <a:p>
            <a:pPr marL="178102" indent="-178102" defTabSz="949879">
              <a:buFont typeface="Arial" panose="020B0604020202020204" pitchFamily="34" charset="0"/>
              <a:buChar char="•"/>
              <a:defRPr/>
            </a:pPr>
            <a:r>
              <a:rPr lang="en-US">
                <a:cs typeface="Calibri"/>
              </a:rPr>
              <a:t>Student responses demonstrated an increase in the percent of students who are excited about their classes (2.1%) but the overall percent of students who agree with that statement remains low (59%)</a:t>
            </a:r>
          </a:p>
          <a:p>
            <a:pPr defTabSz="949879">
              <a:defRPr/>
            </a:pPr>
            <a:br>
              <a:rPr lang="en-US">
                <a:cs typeface="Calibri"/>
              </a:rPr>
            </a:br>
            <a:r>
              <a:rPr lang="en-US">
                <a:cs typeface="Calibri"/>
              </a:rPr>
              <a:t>In this dimension there were several areas of concern that we have highlighted here including positive relationships with staff and students, feelings of safety and acceptance, availability in support from staff, and the application of rules and discipline.</a:t>
            </a:r>
          </a:p>
          <a:p>
            <a:pPr marL="178102" indent="-178102" defTabSz="949879">
              <a:buFont typeface="Arial" panose="020B0604020202020204" pitchFamily="34" charset="0"/>
              <a:buChar char="•"/>
              <a:defRPr/>
            </a:pPr>
            <a:r>
              <a:rPr lang="en-US">
                <a:cs typeface="Calibri"/>
              </a:rPr>
              <a:t>Staff also noted a decrease in student perceptions of support from teachers, administrator, counselors and other adults (ranging from 1.5-3.7%), </a:t>
            </a:r>
          </a:p>
          <a:p>
            <a:pPr marL="178102" indent="-178102" defTabSz="949879">
              <a:buFont typeface="Arial" panose="020B0604020202020204" pitchFamily="34" charset="0"/>
              <a:buChar char="•"/>
              <a:defRPr/>
            </a:pPr>
            <a:r>
              <a:rPr lang="en-US">
                <a:cs typeface="Calibri"/>
              </a:rPr>
              <a:t>¾ of students feel comfortable and supported by students at school, however both of those percents decrease by 2-3.8% compared to last year.</a:t>
            </a:r>
          </a:p>
          <a:p>
            <a:pPr marL="178102" indent="-178102" defTabSz="949879">
              <a:buFont typeface="Arial" panose="020B0604020202020204" pitchFamily="34" charset="0"/>
              <a:buChar char="•"/>
              <a:defRPr/>
            </a:pPr>
            <a:r>
              <a:rPr lang="en-US">
                <a:cs typeface="Calibri"/>
              </a:rPr>
              <a:t>69% of secondary students reported feeling safe at school which was a 6.9% drop from the previous school year.  </a:t>
            </a:r>
          </a:p>
          <a:p>
            <a:pPr marL="178102" indent="-178102" defTabSz="949879">
              <a:buFont typeface="Arial" panose="020B0604020202020204" pitchFamily="34" charset="0"/>
              <a:buChar char="•"/>
              <a:defRPr/>
            </a:pPr>
            <a:r>
              <a:rPr lang="en-US">
                <a:cs typeface="Calibri"/>
              </a:rPr>
              <a:t>More students also reported being picked on or bullied compared to previous years  and fewer students reported feeling safe at school </a:t>
            </a:r>
          </a:p>
          <a:p>
            <a:pPr marL="653042" lvl="1" indent="-178102">
              <a:buFont typeface="Arial" panose="020B0604020202020204" pitchFamily="34" charset="0"/>
              <a:buChar char="•"/>
            </a:pPr>
            <a:r>
              <a:rPr lang="en-US"/>
              <a:t>Picked on bullied 45% (up 8.1%)</a:t>
            </a:r>
          </a:p>
          <a:p>
            <a:pPr marL="653042" lvl="1" indent="-178102">
              <a:buFont typeface="Arial" panose="020B0604020202020204" pitchFamily="34" charset="0"/>
              <a:buChar char="•"/>
            </a:pPr>
            <a:r>
              <a:rPr lang="en-US"/>
              <a:t>Witness bullying 60% (up 5.6%)</a:t>
            </a:r>
          </a:p>
          <a:p>
            <a:endParaRPr lang="en-US"/>
          </a:p>
          <a:p>
            <a:pPr marL="178102" indent="-178102">
              <a:buFont typeface="Arial" panose="020B0604020202020204" pitchFamily="34" charset="0"/>
              <a:buChar char="•"/>
            </a:pPr>
            <a:endParaRPr lang="en-US"/>
          </a:p>
          <a:p>
            <a:r>
              <a:rPr lang="en-US" i="1"/>
              <a:t>Presenter Notes:</a:t>
            </a:r>
          </a:p>
          <a:p>
            <a:r>
              <a:rPr lang="en-US" i="1"/>
              <a:t>(Factor scores) </a:t>
            </a:r>
          </a:p>
          <a:p>
            <a:pPr marL="178102" indent="-178102">
              <a:buFont typeface="Arial" panose="020B0604020202020204" pitchFamily="34" charset="0"/>
              <a:buChar char="•"/>
            </a:pPr>
            <a:r>
              <a:rPr lang="en-US" i="1"/>
              <a:t>Pos Rel with Adults in School- Decrease 2.0% compared to LY</a:t>
            </a:r>
          </a:p>
          <a:p>
            <a:pPr marL="178102" indent="-178102">
              <a:buFont typeface="Arial" panose="020B0604020202020204" pitchFamily="34" charset="0"/>
              <a:buChar char="•"/>
            </a:pPr>
            <a:r>
              <a:rPr lang="en-US" i="1"/>
              <a:t>Pos Rel with Other Stud- Decrease 3.4% compared to LY</a:t>
            </a:r>
          </a:p>
          <a:p>
            <a:endParaRPr lang="en-US" i="1"/>
          </a:p>
          <a:p>
            <a:r>
              <a:rPr lang="en-US" i="1"/>
              <a:t>Question responses</a:t>
            </a:r>
          </a:p>
          <a:p>
            <a:pPr marL="178102" indent="-178102">
              <a:buFont typeface="Arial" panose="020B0604020202020204" pitchFamily="34" charset="0"/>
              <a:buChar char="•"/>
            </a:pPr>
            <a:r>
              <a:rPr lang="en-US" i="1"/>
              <a:t>Support from staff decreased between 1.5 and 3.7% compared to LY p.21</a:t>
            </a:r>
          </a:p>
          <a:p>
            <a:pPr marL="178102" indent="-178102">
              <a:buFont typeface="Arial" panose="020B0604020202020204" pitchFamily="34" charset="0"/>
              <a:buChar char="•"/>
            </a:pPr>
            <a:r>
              <a:rPr lang="en-US" i="1"/>
              <a:t>Feelings of safety decreased 6.9% compared to LY p. 23</a:t>
            </a:r>
          </a:p>
          <a:p>
            <a:pPr marL="178102" indent="-178102">
              <a:buFont typeface="Arial" panose="020B0604020202020204" pitchFamily="34" charset="0"/>
              <a:buChar char="•"/>
            </a:pPr>
            <a:r>
              <a:rPr lang="en-US" i="1"/>
              <a:t>Rules being fair or enforced consistently decreased 2.1-2.6% compared to LY p. 18</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09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Cognitive engagement dimension, we saw increases and decreases in the individual factors and questions in this area.  This dimensions scoring has changed the least during the last three years (2.92 in 2021, 2.91 in 2022, and 2.87 in 2023)</a:t>
            </a:r>
          </a:p>
          <a:p>
            <a:endParaRPr lang="en-US"/>
          </a:p>
          <a:p>
            <a:r>
              <a:rPr lang="en-US"/>
              <a:t>Some areas to strength to highlight include where we observed slight positive changes in how much efforts students are putting into their learning, and more students described engaging with staff members around college and career goals.  </a:t>
            </a:r>
          </a:p>
          <a:p>
            <a:pPr marL="178102" indent="-178102">
              <a:buFont typeface="Arial" panose="020B0604020202020204" pitchFamily="34" charset="0"/>
              <a:buChar char="•"/>
            </a:pPr>
            <a:r>
              <a:rPr lang="en-US" i="1"/>
              <a:t>91% of students felt they had the skills and ability to complete their work. </a:t>
            </a:r>
          </a:p>
          <a:p>
            <a:pPr marL="178102" indent="-178102">
              <a:buFont typeface="Arial" panose="020B0604020202020204" pitchFamily="34" charset="0"/>
              <a:buChar char="•"/>
            </a:pPr>
            <a:r>
              <a:rPr lang="en-US" i="1"/>
              <a:t>More students reported that they have talked to adult about college or career goals (up 2.8 and 4.6% compared to last year)  </a:t>
            </a:r>
          </a:p>
          <a:p>
            <a:pPr marL="178102" indent="-178102">
              <a:buFont typeface="Arial" panose="020B0604020202020204" pitchFamily="34" charset="0"/>
              <a:buChar char="•"/>
            </a:pPr>
            <a:r>
              <a:rPr lang="en-US" i="1"/>
              <a:t>fewer students reported Never talking to an adults about CC goals (down 2.1 and 5.4% which is a double negative)</a:t>
            </a:r>
          </a:p>
          <a:p>
            <a:endParaRPr lang="en-US"/>
          </a:p>
          <a:p>
            <a:r>
              <a:rPr lang="en-US"/>
              <a:t>In this dimension there were some areas of improvement that were identified around relevance and interest in learning, students attitudes toward learning, and the level of challenge that students felt their classes offered.</a:t>
            </a:r>
          </a:p>
          <a:p>
            <a:pPr marL="178102" indent="-178102">
              <a:buFont typeface="Arial" panose="020B0604020202020204" pitchFamily="34" charset="0"/>
              <a:buChar char="•"/>
            </a:pPr>
            <a:r>
              <a:rPr lang="en-US" i="1"/>
              <a:t> 57% of secondary students said they go to school because of what they learn in classes), 81% enjoy being creative in school, but this dropped 3.2% compared to last year)</a:t>
            </a:r>
          </a:p>
          <a:p>
            <a:pPr marL="178102" indent="-178102">
              <a:buFont typeface="Arial" panose="020B0604020202020204" pitchFamily="34" charset="0"/>
              <a:buChar char="•"/>
            </a:pPr>
            <a:r>
              <a:rPr lang="en-US" i="1"/>
              <a:t>fewer students reported feeling that they give their maximum effort in class (down 1%) more students reporting putting very little effort in their classes-up 3.8%)</a:t>
            </a:r>
          </a:p>
          <a:p>
            <a:endParaRPr lang="en-US"/>
          </a:p>
          <a:p>
            <a:endParaRPr lang="en-US"/>
          </a:p>
          <a:p>
            <a:endParaRPr lang="en-US"/>
          </a:p>
          <a:p>
            <a:r>
              <a:rPr lang="en-US" i="1"/>
              <a:t>Presenter notes:</a:t>
            </a:r>
          </a:p>
          <a:p>
            <a:endParaRPr lang="en-US" i="1"/>
          </a:p>
          <a:p>
            <a:pPr marL="178102" indent="-178102">
              <a:buFont typeface="Arial" panose="020B0604020202020204" pitchFamily="34" charset="0"/>
              <a:buChar char="•"/>
            </a:pPr>
            <a:r>
              <a:rPr lang="en-US" i="1"/>
              <a:t>Perceptions of academic challenge- we saw gains here (up 3.7% compared to LY) however less than 50% of students feel their classes challenge them to their full potential )</a:t>
            </a:r>
          </a:p>
          <a:p>
            <a:endParaRPr lang="en-US" i="1"/>
          </a:p>
          <a:p>
            <a:pPr marL="178102" indent="-178102">
              <a:buFont typeface="Arial" panose="020B0604020202020204" pitchFamily="34" charset="0"/>
              <a:buChar char="•"/>
            </a:pPr>
            <a:r>
              <a:rPr lang="en-US" i="1"/>
              <a:t>From </a:t>
            </a:r>
            <a:r>
              <a:rPr lang="en-US" i="1" err="1"/>
              <a:t>pg</a:t>
            </a:r>
            <a:r>
              <a:rPr lang="en-US" i="1"/>
              <a:t> 51 of report 92% of students report feeling </a:t>
            </a:r>
            <a:r>
              <a:rPr lang="en-US" b="1" i="1"/>
              <a:t>bored i</a:t>
            </a:r>
            <a:r>
              <a:rPr lang="en-US" i="1"/>
              <a:t>n class, 49% say often, because the material wasn’t interesting, teacher methods weren’t interesting, (top 2 reasons)</a:t>
            </a:r>
          </a:p>
          <a:p>
            <a:pPr marL="178102" indent="-178102">
              <a:buFont typeface="Arial" panose="020B0604020202020204" pitchFamily="34" charset="0"/>
              <a:buChar char="•"/>
            </a:pPr>
            <a:r>
              <a:rPr lang="en-US" i="1"/>
              <a:t>Pg52, 18% of students considered </a:t>
            </a:r>
            <a:r>
              <a:rPr lang="en-US" b="1" i="1"/>
              <a:t>dropping out</a:t>
            </a:r>
            <a:r>
              <a:rPr lang="en-US" i="1"/>
              <a:t> with 9% sometimes or often.  Reasons include 59% they didn’t like the school, 48% didn’t see the value in the 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2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879">
              <a:defRPr/>
            </a:pPr>
            <a:r>
              <a:rPr lang="en-US"/>
              <a:t>For elementary students, this was the second year of administration for grades 3-5.  There were 11,207 or 88% of eligible students who participated this year compared to 12,195 students participating last year. This year there were fewer students who were eligible to complete the survey.  The chart on this screen shows the demographics of elementary students in the district versus those who participated in the survey.  We saw similar trends in student participation as in the secondary survey results (over in A, W, GT and under in AA, H,ED,SPED). </a:t>
            </a:r>
          </a:p>
          <a:p>
            <a:pPr defTabSz="949879">
              <a:defRPr/>
            </a:pPr>
            <a:endParaRPr lang="en-US"/>
          </a:p>
          <a:p>
            <a:pPr defTabSz="949879">
              <a:defRPr/>
            </a:pPr>
            <a:r>
              <a:rPr lang="en-US"/>
              <a:t>Elementary students took the survey during their homeroom periods during the survey window where teachers read each question aloud to ensure that reading level was not a barrier for student participation.</a:t>
            </a:r>
          </a:p>
          <a:p>
            <a:pPr defTabSz="949879">
              <a:defRPr/>
            </a:pPr>
            <a:endParaRPr lang="en-US"/>
          </a:p>
          <a:p>
            <a:pPr defTabSz="949879">
              <a:defRPr/>
            </a:pPr>
            <a:endParaRPr lang="en-US"/>
          </a:p>
          <a:p>
            <a:pPr defTabSz="949879">
              <a:defRPr/>
            </a:pPr>
            <a:endParaRPr lang="en-US"/>
          </a:p>
          <a:p>
            <a:pPr defTabSz="949879">
              <a:defRPr/>
            </a:pPr>
            <a:r>
              <a:rPr lang="en-US"/>
              <a:t>Presenter notes:</a:t>
            </a:r>
          </a:p>
          <a:p>
            <a:pPr marL="178102" indent="-178102" defTabSz="949879">
              <a:buFont typeface="Arial" panose="020B0604020202020204" pitchFamily="34" charset="0"/>
              <a:buChar char="•"/>
              <a:defRPr/>
            </a:pPr>
            <a:r>
              <a:rPr lang="en-US" i="1"/>
              <a:t>12712 S eligible this year to take the survey (which is why we had a higher percent of participation (88%) compared to last year (85%).</a:t>
            </a:r>
          </a:p>
          <a:p>
            <a:pPr defTabSz="949879">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094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Student Engagement Instrument for the Elementary Students (SEI-E), uses scoring categories in the emotional and cognitive engagement areas.  There are not validated questions from that survey on behavioral engagement.  Staff included some of the behavioral engagement questions carried over from the secondary survey to provide anecdotal comparisons.</a:t>
            </a:r>
          </a:p>
          <a:p>
            <a:endParaRPr lang="en-US"/>
          </a:p>
          <a:p>
            <a:r>
              <a:rPr lang="en-US"/>
              <a:t>You can see from the results that all the overall mean scores for emotional and cognitive engagement are in the high level of engagement on the engagement score scale. As we review these results it will be important to keep this in mind.  Elementary students generally responded more positively across all areas.  As we strive for continuous improvement we have still identified areas of concerns to help support continuous improvement efforts.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25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Remember that Behavioral engagement focused on participation in school activities, and interactions with the school community.</a:t>
            </a:r>
          </a:p>
          <a:p>
            <a:endParaRPr lang="en-US"/>
          </a:p>
          <a:p>
            <a:r>
              <a:rPr lang="en-US"/>
              <a:t>An area of strength to highlight in this area is on the degree that students feel prepared for learning.  Over 77% of elementary students in grade 3-5 feel that they are prepared with what they need to do their work (77%), reading materials (82%), and completed homework (78%)</a:t>
            </a:r>
          </a:p>
          <a:p>
            <a:endParaRPr lang="en-US"/>
          </a:p>
          <a:p>
            <a:r>
              <a:rPr lang="en-US"/>
              <a:t>As area of concern or improvement related to the level of participation in clubs or school activities</a:t>
            </a:r>
          </a:p>
          <a:p>
            <a:pPr marL="178102" indent="-178102">
              <a:buFont typeface="Arial" panose="020B0604020202020204" pitchFamily="34" charset="0"/>
              <a:buChar char="•"/>
            </a:pPr>
            <a:r>
              <a:rPr lang="en-US" i="1"/>
              <a:t>74% of students in grades 3-5 reported spending less than an hour a week participating in school sponsored activities or clubs, this could indicate a need to improve communication or availability of clubs and activities available for students.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055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Emotional engagement at the elementary level remained at the high engagement level (3.29 overall score) and was similar to the results from last year, with less than a 1 % change in the score.</a:t>
            </a:r>
          </a:p>
          <a:p>
            <a:endParaRPr lang="en-US"/>
          </a:p>
          <a:p>
            <a:r>
              <a:rPr lang="en-US" b="1"/>
              <a:t>We saw high levels of support that students described from teachers, peers, and family members</a:t>
            </a:r>
          </a:p>
          <a:p>
            <a:pPr marL="178102" indent="-178102">
              <a:buFont typeface="Arial" panose="020B0604020202020204" pitchFamily="34" charset="0"/>
              <a:buChar char="•"/>
            </a:pPr>
            <a:r>
              <a:rPr lang="en-US"/>
              <a:t>92% of teachers are there for me when I need them</a:t>
            </a:r>
          </a:p>
          <a:p>
            <a:pPr marL="178102" indent="-178102">
              <a:buFont typeface="Arial" panose="020B0604020202020204" pitchFamily="34" charset="0"/>
              <a:buChar char="•"/>
            </a:pPr>
            <a:r>
              <a:rPr lang="en-US"/>
              <a:t>96% of students reported having friends at school</a:t>
            </a:r>
          </a:p>
          <a:p>
            <a:pPr marL="178102" indent="-178102">
              <a:buFont typeface="Arial" panose="020B0604020202020204" pitchFamily="34" charset="0"/>
              <a:buChar char="•"/>
            </a:pPr>
            <a:r>
              <a:rPr lang="en-US"/>
              <a:t>92% I enjoy talking to the student here</a:t>
            </a:r>
          </a:p>
          <a:p>
            <a:pPr marL="178102" indent="-178102">
              <a:buFont typeface="Arial" panose="020B0604020202020204" pitchFamily="34" charset="0"/>
              <a:buChar char="•"/>
            </a:pPr>
            <a:r>
              <a:rPr lang="en-US"/>
              <a:t>97% of students say their family is there for them when they need them</a:t>
            </a:r>
          </a:p>
          <a:p>
            <a:pPr marL="178102" indent="-178102">
              <a:buFont typeface="Arial" panose="020B0604020202020204" pitchFamily="34" charset="0"/>
              <a:buChar char="•"/>
            </a:pPr>
            <a:endParaRPr lang="en-US"/>
          </a:p>
          <a:p>
            <a:endParaRPr lang="en-US" b="1"/>
          </a:p>
          <a:p>
            <a:r>
              <a:rPr lang="en-US" b="1"/>
              <a:t>Areas that we saw as concerns were area of less agreement from students (under 85%) or where there were decreases compared to previous years.  These areas involved developing positive relationships, feelings of safety and fairness, and perceptions of respect and support.</a:t>
            </a:r>
          </a:p>
          <a:p>
            <a:endParaRPr lang="en-US"/>
          </a:p>
          <a:p>
            <a:r>
              <a:rPr lang="en-US" i="1"/>
              <a:t>Positive relationships with staff/students</a:t>
            </a:r>
          </a:p>
          <a:p>
            <a:pPr marL="178102" indent="-178102" defTabSz="949879">
              <a:buFont typeface="Arial" panose="020B0604020202020204" pitchFamily="34" charset="0"/>
              <a:buChar char="•"/>
            </a:pPr>
            <a:r>
              <a:rPr lang="en-US"/>
              <a:t>84% adults at school listen to the students</a:t>
            </a:r>
          </a:p>
          <a:p>
            <a:pPr marL="178102" indent="-178102" defTabSz="949879">
              <a:buFont typeface="Arial" panose="020B0604020202020204" pitchFamily="34" charset="0"/>
              <a:buChar char="•"/>
            </a:pPr>
            <a:r>
              <a:rPr lang="en-US"/>
              <a:t>83% other students care about me</a:t>
            </a:r>
          </a:p>
          <a:p>
            <a:pPr marL="178102" indent="-178102">
              <a:buFont typeface="Arial" panose="020B0604020202020204" pitchFamily="34" charset="0"/>
              <a:buChar char="•"/>
            </a:pPr>
            <a:endParaRPr lang="en-US"/>
          </a:p>
          <a:p>
            <a:r>
              <a:rPr lang="en-US" i="1"/>
              <a:t>Safety</a:t>
            </a:r>
          </a:p>
          <a:p>
            <a:pPr marL="178102" indent="-178102" defTabSz="949879">
              <a:buFont typeface="Arial" panose="020B0604020202020204" pitchFamily="34" charset="0"/>
              <a:buChar char="•"/>
            </a:pPr>
            <a:r>
              <a:rPr lang="en-US"/>
              <a:t>83% of students grades 3-5 reported feeling safe at school (decrease of 3.1% compared to LY)</a:t>
            </a:r>
          </a:p>
          <a:p>
            <a:endParaRPr lang="en-US"/>
          </a:p>
          <a:p>
            <a:r>
              <a:rPr lang="en-US" i="1"/>
              <a:t>Fairness</a:t>
            </a:r>
          </a:p>
          <a:p>
            <a:pPr marL="178102" indent="-178102">
              <a:buFont typeface="Arial" panose="020B0604020202020204" pitchFamily="34" charset="0"/>
              <a:buChar char="•"/>
            </a:pPr>
            <a:r>
              <a:rPr lang="en-US"/>
              <a:t>84%- adults at school are fair towards students most of the time (decrease of 1.1%)</a:t>
            </a:r>
          </a:p>
          <a:p>
            <a:pPr marL="178102" indent="-178102">
              <a:buFont typeface="Arial" panose="020B0604020202020204" pitchFamily="34" charset="0"/>
              <a:buChar char="•"/>
            </a:pPr>
            <a:r>
              <a:rPr lang="en-US"/>
              <a:t>80% of students feel the rules at school are fair (down 1.5%)</a:t>
            </a:r>
          </a:p>
          <a:p>
            <a:pPr marL="178102" indent="-178102">
              <a:buFont typeface="Arial" panose="020B0604020202020204" pitchFamily="34" charset="0"/>
              <a:buChar char="•"/>
            </a:pPr>
            <a:endParaRPr lang="en-US"/>
          </a:p>
          <a:p>
            <a:r>
              <a:rPr lang="en-US" i="1"/>
              <a:t>Perceptions of respect and personal student support</a:t>
            </a:r>
          </a:p>
          <a:p>
            <a:pPr marL="171450" indent="-171450">
              <a:buFont typeface="Arial" panose="020B0604020202020204" pitchFamily="34" charset="0"/>
              <a:buChar char="•"/>
            </a:pPr>
            <a:r>
              <a:rPr lang="en-US"/>
              <a:t>81% student are there for me when I need them</a:t>
            </a:r>
          </a:p>
          <a:p>
            <a:pPr marL="171450" indent="-171450">
              <a:buFont typeface="Arial" panose="020B0604020202020204" pitchFamily="34" charset="0"/>
              <a:buChar char="•"/>
            </a:pPr>
            <a:r>
              <a:rPr lang="en-US"/>
              <a:t>70% students respect what I have to say</a:t>
            </a:r>
          </a:p>
          <a:p>
            <a:pPr marL="171450" indent="-171450">
              <a:buFont typeface="Arial" panose="020B0604020202020204" pitchFamily="34" charset="0"/>
              <a:buChar char="•"/>
            </a:pPr>
            <a:r>
              <a:rPr lang="en-US"/>
              <a:t>80% other students like me the way I am</a:t>
            </a:r>
          </a:p>
          <a:p>
            <a:pPr marL="178102" indent="-178102">
              <a:buFont typeface="Arial" panose="020B0604020202020204" pitchFamily="34" charset="0"/>
              <a:buChar char="•"/>
            </a:pPr>
            <a:endParaRPr lang="en-US"/>
          </a:p>
          <a:p>
            <a:pPr marL="178102" indent="-178102">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501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the areas in cognitive engagement for grade 3-5 elementary students were very high in survey results.   Questions in this area focuses on student motivations and looking toward future goals. All student responses were above 90%</a:t>
            </a:r>
          </a:p>
          <a:p>
            <a:endParaRPr lang="en-US"/>
          </a:p>
          <a:p>
            <a:pPr marL="178102" indent="-178102">
              <a:buFont typeface="Arial" panose="020B0604020202020204" pitchFamily="34" charset="0"/>
              <a:buChar char="•"/>
            </a:pPr>
            <a:r>
              <a:rPr lang="en-US" i="1"/>
              <a:t>96% of students believe that continuing to learn after high school is important. </a:t>
            </a:r>
          </a:p>
          <a:p>
            <a:pPr marL="178102" indent="-178102">
              <a:buFont typeface="Arial" panose="020B0604020202020204" pitchFamily="34" charset="0"/>
              <a:buChar char="•"/>
            </a:pPr>
            <a:r>
              <a:rPr lang="en-US" i="1"/>
              <a:t>95% plan to go to college</a:t>
            </a:r>
          </a:p>
          <a:p>
            <a:pPr marL="178102" indent="-178102">
              <a:buFont typeface="Arial" panose="020B0604020202020204" pitchFamily="34" charset="0"/>
              <a:buChar char="•"/>
            </a:pPr>
            <a:r>
              <a:rPr lang="en-US" i="1"/>
              <a:t>90% of students demonstrated intrinsic motivation for learning, not needing a reward for them to learn.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983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3</a:t>
            </a:fld>
            <a:endParaRPr lang="en-US"/>
          </a:p>
        </p:txBody>
      </p:sp>
    </p:spTree>
    <p:extLst>
      <p:ext uri="{BB962C8B-B14F-4D97-AF65-F5344CB8AC3E}">
        <p14:creationId xmlns:p14="http://schemas.microsoft.com/office/powerpoint/2010/main" val="4111230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District and Campus leaders have reviewed both the District summary as well as individual campus data for the student engagement and culture and climate reports.  After detailed review and analysis there were four identified focus areas that align to our district priorities.  </a:t>
            </a:r>
          </a:p>
          <a:p>
            <a:endParaRPr lang="en-US"/>
          </a:p>
          <a:p>
            <a:r>
              <a:rPr lang="en-US"/>
              <a:t>Those identified focus areas include:</a:t>
            </a:r>
          </a:p>
          <a:p>
            <a:pPr marL="178102" indent="-178102">
              <a:buFont typeface="Arial" panose="020B0604020202020204" pitchFamily="34" charset="0"/>
              <a:buChar char="•"/>
            </a:pPr>
            <a:r>
              <a:rPr lang="en-US"/>
              <a:t>Improving perceptions of safety and addressing behavior more consistently</a:t>
            </a:r>
          </a:p>
          <a:p>
            <a:pPr marL="178102" indent="-178102">
              <a:buFont typeface="Arial" panose="020B0604020202020204" pitchFamily="34" charset="0"/>
              <a:buChar char="•"/>
            </a:pPr>
            <a:r>
              <a:rPr lang="en-US"/>
              <a:t>Improving student emotional engagement with school through building positive relationships, increasing participation at school</a:t>
            </a:r>
          </a:p>
          <a:p>
            <a:pPr marL="178102" indent="-178102">
              <a:buFont typeface="Arial" panose="020B0604020202020204" pitchFamily="34" charset="0"/>
              <a:buChar char="•"/>
            </a:pPr>
            <a:r>
              <a:rPr lang="en-US"/>
              <a:t>Ensuring that students are aware of and understand how to use the various support available in the district</a:t>
            </a:r>
          </a:p>
          <a:p>
            <a:pPr marL="178102" indent="-178102">
              <a:buFont typeface="Arial" panose="020B0604020202020204" pitchFamily="34" charset="0"/>
              <a:buChar char="•"/>
            </a:pPr>
            <a:r>
              <a:rPr lang="en-US"/>
              <a:t>Improve student cognitive engagement through effective design of engaging learning experiences. </a:t>
            </a:r>
          </a:p>
          <a:p>
            <a:pPr marL="178102" indent="-178102">
              <a:buFont typeface="Arial" panose="020B0604020202020204" pitchFamily="34" charset="0"/>
              <a:buChar char="•"/>
            </a:pPr>
            <a:endParaRPr lang="en-US"/>
          </a:p>
          <a:p>
            <a:pPr marL="0" indent="0">
              <a:buFont typeface="Arial" panose="020B0604020202020204" pitchFamily="34" charset="0"/>
              <a:buNone/>
            </a:pPr>
            <a:r>
              <a:rPr lang="en-US"/>
              <a:t>These areas of improvement are being used in the development of campus and district strategies to focus our work on continuous improvement in FBISD.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859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671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239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275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27</a:t>
            </a:fld>
            <a:endParaRPr lang="en-US"/>
          </a:p>
        </p:txBody>
      </p:sp>
    </p:spTree>
    <p:extLst>
      <p:ext uri="{BB962C8B-B14F-4D97-AF65-F5344CB8AC3E}">
        <p14:creationId xmlns:p14="http://schemas.microsoft.com/office/powerpoint/2010/main" val="1532588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28</a:t>
            </a:fld>
            <a:endParaRPr lang="en-US"/>
          </a:p>
        </p:txBody>
      </p:sp>
    </p:spTree>
    <p:extLst>
      <p:ext uri="{BB962C8B-B14F-4D97-AF65-F5344CB8AC3E}">
        <p14:creationId xmlns:p14="http://schemas.microsoft.com/office/powerpoint/2010/main" val="1102181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29</a:t>
            </a:fld>
            <a:endParaRPr lang="en-US"/>
          </a:p>
        </p:txBody>
      </p:sp>
    </p:spTree>
    <p:extLst>
      <p:ext uri="{BB962C8B-B14F-4D97-AF65-F5344CB8AC3E}">
        <p14:creationId xmlns:p14="http://schemas.microsoft.com/office/powerpoint/2010/main" val="3747793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30</a:t>
            </a:fld>
            <a:endParaRPr lang="en-US"/>
          </a:p>
        </p:txBody>
      </p:sp>
    </p:spTree>
    <p:extLst>
      <p:ext uri="{BB962C8B-B14F-4D97-AF65-F5344CB8AC3E}">
        <p14:creationId xmlns:p14="http://schemas.microsoft.com/office/powerpoint/2010/main" val="3689807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31</a:t>
            </a:fld>
            <a:endParaRPr lang="en-US"/>
          </a:p>
        </p:txBody>
      </p:sp>
    </p:spTree>
    <p:extLst>
      <p:ext uri="{BB962C8B-B14F-4D97-AF65-F5344CB8AC3E}">
        <p14:creationId xmlns:p14="http://schemas.microsoft.com/office/powerpoint/2010/main" val="41678277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32</a:t>
            </a:fld>
            <a:endParaRPr lang="en-US"/>
          </a:p>
        </p:txBody>
      </p:sp>
    </p:spTree>
    <p:extLst>
      <p:ext uri="{BB962C8B-B14F-4D97-AF65-F5344CB8AC3E}">
        <p14:creationId xmlns:p14="http://schemas.microsoft.com/office/powerpoint/2010/main" val="227901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146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33</a:t>
            </a:fld>
            <a:endParaRPr lang="en-US"/>
          </a:p>
        </p:txBody>
      </p:sp>
    </p:spTree>
    <p:extLst>
      <p:ext uri="{BB962C8B-B14F-4D97-AF65-F5344CB8AC3E}">
        <p14:creationId xmlns:p14="http://schemas.microsoft.com/office/powerpoint/2010/main" val="3055311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716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35</a:t>
            </a:fld>
            <a:endParaRPr lang="en-US"/>
          </a:p>
        </p:txBody>
      </p:sp>
    </p:spTree>
    <p:extLst>
      <p:ext uri="{BB962C8B-B14F-4D97-AF65-F5344CB8AC3E}">
        <p14:creationId xmlns:p14="http://schemas.microsoft.com/office/powerpoint/2010/main" val="25326810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36</a:t>
            </a:fld>
            <a:endParaRPr lang="en-US"/>
          </a:p>
        </p:txBody>
      </p:sp>
    </p:spTree>
    <p:extLst>
      <p:ext uri="{BB962C8B-B14F-4D97-AF65-F5344CB8AC3E}">
        <p14:creationId xmlns:p14="http://schemas.microsoft.com/office/powerpoint/2010/main" val="1595942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37</a:t>
            </a:fld>
            <a:endParaRPr lang="en-US"/>
          </a:p>
        </p:txBody>
      </p:sp>
    </p:spTree>
    <p:extLst>
      <p:ext uri="{BB962C8B-B14F-4D97-AF65-F5344CB8AC3E}">
        <p14:creationId xmlns:p14="http://schemas.microsoft.com/office/powerpoint/2010/main" val="6250430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38</a:t>
            </a:fld>
            <a:endParaRPr lang="en-US"/>
          </a:p>
        </p:txBody>
      </p:sp>
    </p:spTree>
    <p:extLst>
      <p:ext uri="{BB962C8B-B14F-4D97-AF65-F5344CB8AC3E}">
        <p14:creationId xmlns:p14="http://schemas.microsoft.com/office/powerpoint/2010/main" val="38738726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39</a:t>
            </a:fld>
            <a:endParaRPr lang="en-US"/>
          </a:p>
        </p:txBody>
      </p:sp>
    </p:spTree>
    <p:extLst>
      <p:ext uri="{BB962C8B-B14F-4D97-AF65-F5344CB8AC3E}">
        <p14:creationId xmlns:p14="http://schemas.microsoft.com/office/powerpoint/2010/main" val="22855732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40</a:t>
            </a:fld>
            <a:endParaRPr lang="en-US"/>
          </a:p>
        </p:txBody>
      </p:sp>
    </p:spTree>
    <p:extLst>
      <p:ext uri="{BB962C8B-B14F-4D97-AF65-F5344CB8AC3E}">
        <p14:creationId xmlns:p14="http://schemas.microsoft.com/office/powerpoint/2010/main" val="30962634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41</a:t>
            </a:fld>
            <a:endParaRPr lang="en-US"/>
          </a:p>
        </p:txBody>
      </p:sp>
    </p:spTree>
    <p:extLst>
      <p:ext uri="{BB962C8B-B14F-4D97-AF65-F5344CB8AC3E}">
        <p14:creationId xmlns:p14="http://schemas.microsoft.com/office/powerpoint/2010/main" val="14687309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42</a:t>
            </a:fld>
            <a:endParaRPr lang="en-US"/>
          </a:p>
        </p:txBody>
      </p:sp>
    </p:spTree>
    <p:extLst>
      <p:ext uri="{BB962C8B-B14F-4D97-AF65-F5344CB8AC3E}">
        <p14:creationId xmlns:p14="http://schemas.microsoft.com/office/powerpoint/2010/main" val="3104540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9285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43</a:t>
            </a:fld>
            <a:endParaRPr lang="en-US"/>
          </a:p>
        </p:txBody>
      </p:sp>
    </p:spTree>
    <p:extLst>
      <p:ext uri="{BB962C8B-B14F-4D97-AF65-F5344CB8AC3E}">
        <p14:creationId xmlns:p14="http://schemas.microsoft.com/office/powerpoint/2010/main" val="10663109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45</a:t>
            </a:fld>
            <a:endParaRPr lang="en-US"/>
          </a:p>
        </p:txBody>
      </p:sp>
    </p:spTree>
    <p:extLst>
      <p:ext uri="{BB962C8B-B14F-4D97-AF65-F5344CB8AC3E}">
        <p14:creationId xmlns:p14="http://schemas.microsoft.com/office/powerpoint/2010/main" val="41680393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6944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47</a:t>
            </a:fld>
            <a:endParaRPr lang="en-US"/>
          </a:p>
        </p:txBody>
      </p:sp>
    </p:spTree>
    <p:extLst>
      <p:ext uri="{BB962C8B-B14F-4D97-AF65-F5344CB8AC3E}">
        <p14:creationId xmlns:p14="http://schemas.microsoft.com/office/powerpoint/2010/main" val="280053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8</a:t>
            </a:fld>
            <a:endParaRPr lang="en-US"/>
          </a:p>
        </p:txBody>
      </p:sp>
    </p:spTree>
    <p:extLst>
      <p:ext uri="{BB962C8B-B14F-4D97-AF65-F5344CB8AC3E}">
        <p14:creationId xmlns:p14="http://schemas.microsoft.com/office/powerpoint/2010/main" val="535465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355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As we look at the student engagement survey results, this year marks the 3</a:t>
            </a:r>
            <a:r>
              <a:rPr lang="en-US" baseline="30000"/>
              <a:t>rd</a:t>
            </a:r>
            <a:r>
              <a:rPr lang="en-US"/>
              <a:t> year of administration for students in grades 6-12, and the 2</a:t>
            </a:r>
            <a:r>
              <a:rPr lang="en-US" baseline="30000"/>
              <a:t>nd</a:t>
            </a:r>
            <a:r>
              <a:rPr lang="en-US"/>
              <a:t> year for students in grades 3-5.  This means that we have 3 years of trend data that we can analyze and build upon in improvement planning efforts to increase student engagement.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928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879">
              <a:defRPr/>
            </a:pPr>
            <a:r>
              <a:rPr lang="en-US"/>
              <a:t>In our presentation tonight, we will provide some background information about the development, administration, and analysis of the survey data, including a brief introduction to student engagement in FBISD.  Then we will explore the key findings and trends from the survey results, illustrate how they connect, their implications across the stakeholder groups, as well as the role the results play in improvement planning at the campus and district level.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339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071" indent="-178071">
              <a:buFont typeface="Arial" panose="020B0604020202020204" pitchFamily="34" charset="0"/>
              <a:buChar char="•"/>
            </a:pPr>
            <a:r>
              <a:rPr lang="en-US">
                <a:cs typeface="Calibri"/>
              </a:rPr>
              <a:t>Student Engagement is defined by 3 dimensions</a:t>
            </a:r>
          </a:p>
          <a:p>
            <a:endParaRPr lang="en-US">
              <a:cs typeface="Calibri"/>
            </a:endParaRPr>
          </a:p>
          <a:p>
            <a:pPr marL="178071" indent="-178071">
              <a:buFont typeface="Arial" panose="020B0604020202020204" pitchFamily="34" charset="0"/>
              <a:buChar char="•"/>
            </a:pPr>
            <a:r>
              <a:rPr lang="en-US">
                <a:cs typeface="Calibri"/>
              </a:rPr>
              <a:t>Behavioral Engagement- looking at how students participate in school activities</a:t>
            </a:r>
            <a:endParaRPr lang="en-US" baseline="0">
              <a:ea typeface="Calibri"/>
              <a:cs typeface="Calibri"/>
            </a:endParaRPr>
          </a:p>
          <a:p>
            <a:pPr marL="178071" indent="-178071">
              <a:buFont typeface="Arial" panose="020B0604020202020204" pitchFamily="34" charset="0"/>
              <a:buChar char="•"/>
            </a:pPr>
            <a:r>
              <a:rPr lang="en-US">
                <a:cs typeface="Calibri"/>
              </a:rPr>
              <a:t>Emotional Engagement- exploring the student interactions with adults and peers on campus, and</a:t>
            </a:r>
            <a:endParaRPr lang="en-US" baseline="0">
              <a:ea typeface="Calibri"/>
              <a:cs typeface="Calibri"/>
            </a:endParaRPr>
          </a:p>
          <a:p>
            <a:pPr marL="178071" indent="-178071">
              <a:buFont typeface="Arial" panose="020B0604020202020204" pitchFamily="34" charset="0"/>
              <a:buChar char="•"/>
            </a:pPr>
            <a:r>
              <a:rPr lang="en-US">
                <a:cs typeface="Calibri"/>
              </a:rPr>
              <a:t>Cognitive Engagement- focusing on the degree students are investing and own their learning.</a:t>
            </a:r>
          </a:p>
          <a:p>
            <a:endParaRPr lang="en-US"/>
          </a:p>
          <a:p>
            <a:r>
              <a:rPr lang="en-US"/>
              <a:t>In the next few slides, we will briefly describe the overall results for the secondary and elementary administrations of the student engagement survey before transitioning to the triangulation of the survey results with other stakeholder groups.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817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7B44-3336-697D-3A0F-EBB7AC17AD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CCB363-5323-CF3F-4E2A-87903ED788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1D6FBF-219F-5271-3366-A6B8437F3375}"/>
              </a:ext>
            </a:extLst>
          </p:cNvPr>
          <p:cNvSpPr>
            <a:spLocks noGrp="1"/>
          </p:cNvSpPr>
          <p:nvPr>
            <p:ph type="dt" sz="half" idx="10"/>
          </p:nvPr>
        </p:nvSpPr>
        <p:spPr/>
        <p:txBody>
          <a:bodyPr/>
          <a:lstStyle/>
          <a:p>
            <a:fld id="{F8D77601-52A2-9442-B887-505897D4F8D7}" type="datetimeFigureOut">
              <a:rPr lang="en-US" smtClean="0"/>
              <a:t>10/13/2023</a:t>
            </a:fld>
            <a:endParaRPr lang="en-US"/>
          </a:p>
        </p:txBody>
      </p:sp>
      <p:sp>
        <p:nvSpPr>
          <p:cNvPr id="5" name="Footer Placeholder 4">
            <a:extLst>
              <a:ext uri="{FF2B5EF4-FFF2-40B4-BE49-F238E27FC236}">
                <a16:creationId xmlns:a16="http://schemas.microsoft.com/office/drawing/2014/main" id="{DF1A627C-4317-2B59-085B-62CD46C12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6E499-0A1B-F16C-5114-C62F8550D734}"/>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61656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6AF0-587C-03B0-6DCE-F478119994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8E4558-BBE0-B657-5B57-5322F0DA1F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20113-073A-2CBB-0CE3-EB43A0D4B138}"/>
              </a:ext>
            </a:extLst>
          </p:cNvPr>
          <p:cNvSpPr>
            <a:spLocks noGrp="1"/>
          </p:cNvSpPr>
          <p:nvPr>
            <p:ph type="dt" sz="half" idx="10"/>
          </p:nvPr>
        </p:nvSpPr>
        <p:spPr/>
        <p:txBody>
          <a:bodyPr/>
          <a:lstStyle/>
          <a:p>
            <a:fld id="{F8D77601-52A2-9442-B887-505897D4F8D7}" type="datetimeFigureOut">
              <a:rPr lang="en-US" smtClean="0"/>
              <a:t>10/13/2023</a:t>
            </a:fld>
            <a:endParaRPr lang="en-US"/>
          </a:p>
        </p:txBody>
      </p:sp>
      <p:sp>
        <p:nvSpPr>
          <p:cNvPr id="5" name="Footer Placeholder 4">
            <a:extLst>
              <a:ext uri="{FF2B5EF4-FFF2-40B4-BE49-F238E27FC236}">
                <a16:creationId xmlns:a16="http://schemas.microsoft.com/office/drawing/2014/main" id="{52D82CE9-1CB2-A9A4-DFC4-8404FF119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1DE8E-7B2B-CB83-253E-F1DFB67E4FD2}"/>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2391920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4D9A31-60B4-0D0B-5EF2-B1446D3E99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DC7FEE-614F-5039-9D5E-84D7D9029A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EE22B-FB7E-B21B-14C6-2228FB1AF0DA}"/>
              </a:ext>
            </a:extLst>
          </p:cNvPr>
          <p:cNvSpPr>
            <a:spLocks noGrp="1"/>
          </p:cNvSpPr>
          <p:nvPr>
            <p:ph type="dt" sz="half" idx="10"/>
          </p:nvPr>
        </p:nvSpPr>
        <p:spPr/>
        <p:txBody>
          <a:bodyPr/>
          <a:lstStyle/>
          <a:p>
            <a:fld id="{F8D77601-52A2-9442-B887-505897D4F8D7}" type="datetimeFigureOut">
              <a:rPr lang="en-US" smtClean="0"/>
              <a:t>10/13/2023</a:t>
            </a:fld>
            <a:endParaRPr lang="en-US"/>
          </a:p>
        </p:txBody>
      </p:sp>
      <p:sp>
        <p:nvSpPr>
          <p:cNvPr id="5" name="Footer Placeholder 4">
            <a:extLst>
              <a:ext uri="{FF2B5EF4-FFF2-40B4-BE49-F238E27FC236}">
                <a16:creationId xmlns:a16="http://schemas.microsoft.com/office/drawing/2014/main" id="{C3AB1040-15D4-DF87-7270-21538DD03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C57BE-79A4-EF87-D361-0ACE3E575E3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77019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7B44-3336-697D-3A0F-EBB7AC17AD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CCB363-5323-CF3F-4E2A-87903ED788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1D6FBF-219F-5271-3366-A6B8437F3375}"/>
              </a:ext>
            </a:extLst>
          </p:cNvPr>
          <p:cNvSpPr>
            <a:spLocks noGrp="1"/>
          </p:cNvSpPr>
          <p:nvPr>
            <p:ph type="dt" sz="half" idx="10"/>
          </p:nvPr>
        </p:nvSpPr>
        <p:spPr/>
        <p:txBody>
          <a:bodyPr/>
          <a:lstStyle/>
          <a:p>
            <a:fld id="{F8D77601-52A2-9442-B887-505897D4F8D7}" type="datetimeFigureOut">
              <a:rPr lang="en-US" smtClean="0"/>
              <a:t>10/17/2023</a:t>
            </a:fld>
            <a:endParaRPr lang="en-US"/>
          </a:p>
        </p:txBody>
      </p:sp>
      <p:sp>
        <p:nvSpPr>
          <p:cNvPr id="5" name="Footer Placeholder 4">
            <a:extLst>
              <a:ext uri="{FF2B5EF4-FFF2-40B4-BE49-F238E27FC236}">
                <a16:creationId xmlns:a16="http://schemas.microsoft.com/office/drawing/2014/main" id="{DF1A627C-4317-2B59-085B-62CD46C12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6E499-0A1B-F16C-5114-C62F8550D734}"/>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007767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69C5-0383-2088-368B-E94259BDD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5663A1-174B-21B3-A702-DC4EB942F6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FF3F4-2BDE-60D2-6EF1-789A8AC16903}"/>
              </a:ext>
            </a:extLst>
          </p:cNvPr>
          <p:cNvSpPr>
            <a:spLocks noGrp="1"/>
          </p:cNvSpPr>
          <p:nvPr>
            <p:ph type="dt" sz="half" idx="10"/>
          </p:nvPr>
        </p:nvSpPr>
        <p:spPr/>
        <p:txBody>
          <a:bodyPr/>
          <a:lstStyle/>
          <a:p>
            <a:fld id="{F8D77601-52A2-9442-B887-505897D4F8D7}" type="datetimeFigureOut">
              <a:rPr lang="en-US" smtClean="0"/>
              <a:t>10/17/2023</a:t>
            </a:fld>
            <a:endParaRPr lang="en-US"/>
          </a:p>
        </p:txBody>
      </p:sp>
      <p:sp>
        <p:nvSpPr>
          <p:cNvPr id="5" name="Footer Placeholder 4">
            <a:extLst>
              <a:ext uri="{FF2B5EF4-FFF2-40B4-BE49-F238E27FC236}">
                <a16:creationId xmlns:a16="http://schemas.microsoft.com/office/drawing/2014/main" id="{ADDD98C4-743C-623D-9628-C38B62BA2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A9C63-DF84-6FBB-65B6-83D9D53F0372}"/>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195666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A04A-913F-3A51-6E44-81E9FDB732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EB501B-50BC-2A8A-A699-B277FD121E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D3F535-CE6B-683A-D4D9-6CFB394B4FBA}"/>
              </a:ext>
            </a:extLst>
          </p:cNvPr>
          <p:cNvSpPr>
            <a:spLocks noGrp="1"/>
          </p:cNvSpPr>
          <p:nvPr>
            <p:ph type="dt" sz="half" idx="10"/>
          </p:nvPr>
        </p:nvSpPr>
        <p:spPr/>
        <p:txBody>
          <a:bodyPr/>
          <a:lstStyle/>
          <a:p>
            <a:fld id="{F8D77601-52A2-9442-B887-505897D4F8D7}" type="datetimeFigureOut">
              <a:rPr lang="en-US" smtClean="0"/>
              <a:t>10/17/2023</a:t>
            </a:fld>
            <a:endParaRPr lang="en-US"/>
          </a:p>
        </p:txBody>
      </p:sp>
      <p:sp>
        <p:nvSpPr>
          <p:cNvPr id="5" name="Footer Placeholder 4">
            <a:extLst>
              <a:ext uri="{FF2B5EF4-FFF2-40B4-BE49-F238E27FC236}">
                <a16:creationId xmlns:a16="http://schemas.microsoft.com/office/drawing/2014/main" id="{2BFAE0AF-CB0A-C01D-1E07-7B4B9C9B7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79A9A-1BA9-25DA-57AE-FAA1D4A0D0B8}"/>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986578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AEE8-2164-26F7-9D2B-53C33AB7F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E9B15E-B0B0-A1E8-6A49-56E93AEB65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3DB6B-2017-0563-D8D3-BE8A154D2F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B6C61B-3138-C949-E635-DCC7ABF0C1E1}"/>
              </a:ext>
            </a:extLst>
          </p:cNvPr>
          <p:cNvSpPr>
            <a:spLocks noGrp="1"/>
          </p:cNvSpPr>
          <p:nvPr>
            <p:ph type="dt" sz="half" idx="10"/>
          </p:nvPr>
        </p:nvSpPr>
        <p:spPr/>
        <p:txBody>
          <a:bodyPr/>
          <a:lstStyle/>
          <a:p>
            <a:fld id="{F8D77601-52A2-9442-B887-505897D4F8D7}" type="datetimeFigureOut">
              <a:rPr lang="en-US" smtClean="0"/>
              <a:t>10/17/2023</a:t>
            </a:fld>
            <a:endParaRPr lang="en-US"/>
          </a:p>
        </p:txBody>
      </p:sp>
      <p:sp>
        <p:nvSpPr>
          <p:cNvPr id="6" name="Footer Placeholder 5">
            <a:extLst>
              <a:ext uri="{FF2B5EF4-FFF2-40B4-BE49-F238E27FC236}">
                <a16:creationId xmlns:a16="http://schemas.microsoft.com/office/drawing/2014/main" id="{AC294A78-B771-8F44-B734-9FCA9D5E3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A2CD1-8D85-F6E0-38D1-3F5533D279AD}"/>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4172758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E02D5-B3D5-407B-327A-C102D81603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266BA7-B162-F7B8-78A4-9D3A14BE55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E27A0D-209A-88EC-BD11-23973D85FA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AB6F3C-883D-A593-9D17-CC46A1F0FA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37FA6-6D12-0F15-8D29-743F81ECBC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6BE4F8-A20C-863E-96DC-DEC65D51EA29}"/>
              </a:ext>
            </a:extLst>
          </p:cNvPr>
          <p:cNvSpPr>
            <a:spLocks noGrp="1"/>
          </p:cNvSpPr>
          <p:nvPr>
            <p:ph type="dt" sz="half" idx="10"/>
          </p:nvPr>
        </p:nvSpPr>
        <p:spPr/>
        <p:txBody>
          <a:bodyPr/>
          <a:lstStyle/>
          <a:p>
            <a:fld id="{F8D77601-52A2-9442-B887-505897D4F8D7}" type="datetimeFigureOut">
              <a:rPr lang="en-US" smtClean="0"/>
              <a:t>10/17/2023</a:t>
            </a:fld>
            <a:endParaRPr lang="en-US"/>
          </a:p>
        </p:txBody>
      </p:sp>
      <p:sp>
        <p:nvSpPr>
          <p:cNvPr id="8" name="Footer Placeholder 7">
            <a:extLst>
              <a:ext uri="{FF2B5EF4-FFF2-40B4-BE49-F238E27FC236}">
                <a16:creationId xmlns:a16="http://schemas.microsoft.com/office/drawing/2014/main" id="{58DCA64B-2AA3-4649-04D3-0CBD6FAA6E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0D7B43-2789-18C5-D034-A633A028696B}"/>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924667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A26D1-1299-407C-3870-3B026C6EE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E2AC83-9B4B-4BD7-10B8-C09D10AECFCA}"/>
              </a:ext>
            </a:extLst>
          </p:cNvPr>
          <p:cNvSpPr>
            <a:spLocks noGrp="1"/>
          </p:cNvSpPr>
          <p:nvPr>
            <p:ph type="dt" sz="half" idx="10"/>
          </p:nvPr>
        </p:nvSpPr>
        <p:spPr/>
        <p:txBody>
          <a:bodyPr/>
          <a:lstStyle/>
          <a:p>
            <a:fld id="{F8D77601-52A2-9442-B887-505897D4F8D7}" type="datetimeFigureOut">
              <a:rPr lang="en-US" smtClean="0"/>
              <a:t>10/17/2023</a:t>
            </a:fld>
            <a:endParaRPr lang="en-US"/>
          </a:p>
        </p:txBody>
      </p:sp>
      <p:sp>
        <p:nvSpPr>
          <p:cNvPr id="4" name="Footer Placeholder 3">
            <a:extLst>
              <a:ext uri="{FF2B5EF4-FFF2-40B4-BE49-F238E27FC236}">
                <a16:creationId xmlns:a16="http://schemas.microsoft.com/office/drawing/2014/main" id="{C8ED6F8E-703A-86EC-711A-70F45F217B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B5150C-4CCC-004D-49BE-3D260F11F43F}"/>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792535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763F74-2ED3-D965-74A6-0CA994FF3327}"/>
              </a:ext>
            </a:extLst>
          </p:cNvPr>
          <p:cNvSpPr>
            <a:spLocks noGrp="1"/>
          </p:cNvSpPr>
          <p:nvPr>
            <p:ph type="dt" sz="half" idx="10"/>
          </p:nvPr>
        </p:nvSpPr>
        <p:spPr/>
        <p:txBody>
          <a:bodyPr/>
          <a:lstStyle/>
          <a:p>
            <a:fld id="{F8D77601-52A2-9442-B887-505897D4F8D7}" type="datetimeFigureOut">
              <a:rPr lang="en-US" smtClean="0"/>
              <a:t>10/17/2023</a:t>
            </a:fld>
            <a:endParaRPr lang="en-US"/>
          </a:p>
        </p:txBody>
      </p:sp>
      <p:sp>
        <p:nvSpPr>
          <p:cNvPr id="3" name="Footer Placeholder 2">
            <a:extLst>
              <a:ext uri="{FF2B5EF4-FFF2-40B4-BE49-F238E27FC236}">
                <a16:creationId xmlns:a16="http://schemas.microsoft.com/office/drawing/2014/main" id="{7A29B0EF-0991-0327-B4A3-DD07975EF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2BE95-0EEE-0591-656C-80FE0FFA8FF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979563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CE47-C7F8-8CE6-D4DC-F3C439828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B07C4B-F2B9-D3B0-9DC4-724072C65C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5B6323-DF92-F983-265D-4FA7D87EF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826E4-313A-BA60-D0A6-EBBC628BC9EC}"/>
              </a:ext>
            </a:extLst>
          </p:cNvPr>
          <p:cNvSpPr>
            <a:spLocks noGrp="1"/>
          </p:cNvSpPr>
          <p:nvPr>
            <p:ph type="dt" sz="half" idx="10"/>
          </p:nvPr>
        </p:nvSpPr>
        <p:spPr/>
        <p:txBody>
          <a:bodyPr/>
          <a:lstStyle/>
          <a:p>
            <a:fld id="{F8D77601-52A2-9442-B887-505897D4F8D7}" type="datetimeFigureOut">
              <a:rPr lang="en-US" smtClean="0"/>
              <a:t>10/17/2023</a:t>
            </a:fld>
            <a:endParaRPr lang="en-US"/>
          </a:p>
        </p:txBody>
      </p:sp>
      <p:sp>
        <p:nvSpPr>
          <p:cNvPr id="6" name="Footer Placeholder 5">
            <a:extLst>
              <a:ext uri="{FF2B5EF4-FFF2-40B4-BE49-F238E27FC236}">
                <a16:creationId xmlns:a16="http://schemas.microsoft.com/office/drawing/2014/main" id="{D80768FC-D87F-7882-A88A-F3CDB309B0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DAC960-03F1-53F0-C8A2-A63170FB3680}"/>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286399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69C5-0383-2088-368B-E94259BDD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5663A1-174B-21B3-A702-DC4EB942F6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FF3F4-2BDE-60D2-6EF1-789A8AC16903}"/>
              </a:ext>
            </a:extLst>
          </p:cNvPr>
          <p:cNvSpPr>
            <a:spLocks noGrp="1"/>
          </p:cNvSpPr>
          <p:nvPr>
            <p:ph type="dt" sz="half" idx="10"/>
          </p:nvPr>
        </p:nvSpPr>
        <p:spPr/>
        <p:txBody>
          <a:bodyPr/>
          <a:lstStyle/>
          <a:p>
            <a:fld id="{F8D77601-52A2-9442-B887-505897D4F8D7}" type="datetimeFigureOut">
              <a:rPr lang="en-US" smtClean="0"/>
              <a:t>10/13/2023</a:t>
            </a:fld>
            <a:endParaRPr lang="en-US"/>
          </a:p>
        </p:txBody>
      </p:sp>
      <p:sp>
        <p:nvSpPr>
          <p:cNvPr id="5" name="Footer Placeholder 4">
            <a:extLst>
              <a:ext uri="{FF2B5EF4-FFF2-40B4-BE49-F238E27FC236}">
                <a16:creationId xmlns:a16="http://schemas.microsoft.com/office/drawing/2014/main" id="{ADDD98C4-743C-623D-9628-C38B62BA2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A9C63-DF84-6FBB-65B6-83D9D53F0372}"/>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463814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4EBB6-8167-1884-95A4-00D7E9276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D97ADD-6008-5515-8CCC-D353B5FCA0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1FF07A-8738-38B8-DF2E-8941962C56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C5BF15-BBDE-0CD8-67CB-37C818464A36}"/>
              </a:ext>
            </a:extLst>
          </p:cNvPr>
          <p:cNvSpPr>
            <a:spLocks noGrp="1"/>
          </p:cNvSpPr>
          <p:nvPr>
            <p:ph type="dt" sz="half" idx="10"/>
          </p:nvPr>
        </p:nvSpPr>
        <p:spPr/>
        <p:txBody>
          <a:bodyPr/>
          <a:lstStyle/>
          <a:p>
            <a:fld id="{F8D77601-52A2-9442-B887-505897D4F8D7}" type="datetimeFigureOut">
              <a:rPr lang="en-US" smtClean="0"/>
              <a:t>10/17/2023</a:t>
            </a:fld>
            <a:endParaRPr lang="en-US"/>
          </a:p>
        </p:txBody>
      </p:sp>
      <p:sp>
        <p:nvSpPr>
          <p:cNvPr id="6" name="Footer Placeholder 5">
            <a:extLst>
              <a:ext uri="{FF2B5EF4-FFF2-40B4-BE49-F238E27FC236}">
                <a16:creationId xmlns:a16="http://schemas.microsoft.com/office/drawing/2014/main" id="{700919AF-D605-A0CE-BF29-98E2D5135C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DB589A-8102-AE0D-2D4B-CD4EF81B8B4C}"/>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366967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6AF0-587C-03B0-6DCE-F478119994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8E4558-BBE0-B657-5B57-5322F0DA1F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20113-073A-2CBB-0CE3-EB43A0D4B138}"/>
              </a:ext>
            </a:extLst>
          </p:cNvPr>
          <p:cNvSpPr>
            <a:spLocks noGrp="1"/>
          </p:cNvSpPr>
          <p:nvPr>
            <p:ph type="dt" sz="half" idx="10"/>
          </p:nvPr>
        </p:nvSpPr>
        <p:spPr/>
        <p:txBody>
          <a:bodyPr/>
          <a:lstStyle/>
          <a:p>
            <a:fld id="{F8D77601-52A2-9442-B887-505897D4F8D7}" type="datetimeFigureOut">
              <a:rPr lang="en-US" smtClean="0"/>
              <a:t>10/17/2023</a:t>
            </a:fld>
            <a:endParaRPr lang="en-US"/>
          </a:p>
        </p:txBody>
      </p:sp>
      <p:sp>
        <p:nvSpPr>
          <p:cNvPr id="5" name="Footer Placeholder 4">
            <a:extLst>
              <a:ext uri="{FF2B5EF4-FFF2-40B4-BE49-F238E27FC236}">
                <a16:creationId xmlns:a16="http://schemas.microsoft.com/office/drawing/2014/main" id="{52D82CE9-1CB2-A9A4-DFC4-8404FF119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1DE8E-7B2B-CB83-253E-F1DFB67E4FD2}"/>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815139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4D9A31-60B4-0D0B-5EF2-B1446D3E99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DC7FEE-614F-5039-9D5E-84D7D9029A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EE22B-FB7E-B21B-14C6-2228FB1AF0DA}"/>
              </a:ext>
            </a:extLst>
          </p:cNvPr>
          <p:cNvSpPr>
            <a:spLocks noGrp="1"/>
          </p:cNvSpPr>
          <p:nvPr>
            <p:ph type="dt" sz="half" idx="10"/>
          </p:nvPr>
        </p:nvSpPr>
        <p:spPr/>
        <p:txBody>
          <a:bodyPr/>
          <a:lstStyle/>
          <a:p>
            <a:fld id="{F8D77601-52A2-9442-B887-505897D4F8D7}" type="datetimeFigureOut">
              <a:rPr lang="en-US" smtClean="0"/>
              <a:t>10/17/2023</a:t>
            </a:fld>
            <a:endParaRPr lang="en-US"/>
          </a:p>
        </p:txBody>
      </p:sp>
      <p:sp>
        <p:nvSpPr>
          <p:cNvPr id="5" name="Footer Placeholder 4">
            <a:extLst>
              <a:ext uri="{FF2B5EF4-FFF2-40B4-BE49-F238E27FC236}">
                <a16:creationId xmlns:a16="http://schemas.microsoft.com/office/drawing/2014/main" id="{C3AB1040-15D4-DF87-7270-21538DD03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C57BE-79A4-EF87-D361-0ACE3E575E3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2020137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6CF70-237A-9C52-47E7-CFBB191FDD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57B13E-A53B-56C6-AE8E-BF7A93DD3B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A694EF-9112-7B6F-8C64-A2030AF6F397}"/>
              </a:ext>
            </a:extLst>
          </p:cNvPr>
          <p:cNvSpPr>
            <a:spLocks noGrp="1"/>
          </p:cNvSpPr>
          <p:nvPr>
            <p:ph type="dt" sz="half" idx="10"/>
          </p:nvPr>
        </p:nvSpPr>
        <p:spPr/>
        <p:txBody>
          <a:bodyPr/>
          <a:lstStyle/>
          <a:p>
            <a:fld id="{F73BB368-9642-4DBB-9CA1-F8437AA6A441}" type="datetimeFigureOut">
              <a:rPr lang="en-US" smtClean="0"/>
              <a:t>10/17/2023</a:t>
            </a:fld>
            <a:endParaRPr lang="en-US" dirty="0"/>
          </a:p>
        </p:txBody>
      </p:sp>
      <p:sp>
        <p:nvSpPr>
          <p:cNvPr id="5" name="Footer Placeholder 4">
            <a:extLst>
              <a:ext uri="{FF2B5EF4-FFF2-40B4-BE49-F238E27FC236}">
                <a16:creationId xmlns:a16="http://schemas.microsoft.com/office/drawing/2014/main" id="{8A4D7C08-0A1B-80FF-265A-D16F573366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D4F73F-6960-5997-5C6B-75C152F6999B}"/>
              </a:ext>
            </a:extLst>
          </p:cNvPr>
          <p:cNvSpPr>
            <a:spLocks noGrp="1"/>
          </p:cNvSpPr>
          <p:nvPr>
            <p:ph type="sldNum" sz="quarter" idx="12"/>
          </p:nvPr>
        </p:nvSpPr>
        <p:spPr/>
        <p:txBody>
          <a:bodyPr/>
          <a:lstStyle/>
          <a:p>
            <a:fld id="{AAF11CB7-E100-4649-94F7-CB167351839F}" type="slidenum">
              <a:rPr lang="en-US" smtClean="0"/>
              <a:t>‹#›</a:t>
            </a:fld>
            <a:endParaRPr lang="en-US" dirty="0"/>
          </a:p>
        </p:txBody>
      </p:sp>
    </p:spTree>
    <p:extLst>
      <p:ext uri="{BB962C8B-B14F-4D97-AF65-F5344CB8AC3E}">
        <p14:creationId xmlns:p14="http://schemas.microsoft.com/office/powerpoint/2010/main" val="4062120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DF8A0-6B7A-97B8-2A94-D9BFCA7CF9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C32F9E-4189-B109-D3D6-B744938E7C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3B965-983B-10A7-3BE6-880999300385}"/>
              </a:ext>
            </a:extLst>
          </p:cNvPr>
          <p:cNvSpPr>
            <a:spLocks noGrp="1"/>
          </p:cNvSpPr>
          <p:nvPr>
            <p:ph type="dt" sz="half" idx="10"/>
          </p:nvPr>
        </p:nvSpPr>
        <p:spPr/>
        <p:txBody>
          <a:bodyPr/>
          <a:lstStyle/>
          <a:p>
            <a:fld id="{F73BB368-9642-4DBB-9CA1-F8437AA6A441}" type="datetimeFigureOut">
              <a:rPr lang="en-US" smtClean="0"/>
              <a:t>10/17/2023</a:t>
            </a:fld>
            <a:endParaRPr lang="en-US" dirty="0"/>
          </a:p>
        </p:txBody>
      </p:sp>
      <p:sp>
        <p:nvSpPr>
          <p:cNvPr id="5" name="Footer Placeholder 4">
            <a:extLst>
              <a:ext uri="{FF2B5EF4-FFF2-40B4-BE49-F238E27FC236}">
                <a16:creationId xmlns:a16="http://schemas.microsoft.com/office/drawing/2014/main" id="{A2AE129B-9D24-E22D-63E1-CEB68ABF27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007D4D1-69FA-BF9B-831B-EB6F6FFE303B}"/>
              </a:ext>
            </a:extLst>
          </p:cNvPr>
          <p:cNvSpPr>
            <a:spLocks noGrp="1"/>
          </p:cNvSpPr>
          <p:nvPr>
            <p:ph type="sldNum" sz="quarter" idx="12"/>
          </p:nvPr>
        </p:nvSpPr>
        <p:spPr/>
        <p:txBody>
          <a:bodyPr/>
          <a:lstStyle/>
          <a:p>
            <a:fld id="{AAF11CB7-E100-4649-94F7-CB167351839F}" type="slidenum">
              <a:rPr lang="en-US" smtClean="0"/>
              <a:t>‹#›</a:t>
            </a:fld>
            <a:endParaRPr lang="en-US" dirty="0"/>
          </a:p>
        </p:txBody>
      </p:sp>
    </p:spTree>
    <p:extLst>
      <p:ext uri="{BB962C8B-B14F-4D97-AF65-F5344CB8AC3E}">
        <p14:creationId xmlns:p14="http://schemas.microsoft.com/office/powerpoint/2010/main" val="3276161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1FF54-FE58-5D4E-4A5B-6253C4703F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167E6C-E8DA-B91C-2961-2897D4F05F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C3B2E5-CD27-9782-1098-FA575A248143}"/>
              </a:ext>
            </a:extLst>
          </p:cNvPr>
          <p:cNvSpPr>
            <a:spLocks noGrp="1"/>
          </p:cNvSpPr>
          <p:nvPr>
            <p:ph type="dt" sz="half" idx="10"/>
          </p:nvPr>
        </p:nvSpPr>
        <p:spPr/>
        <p:txBody>
          <a:bodyPr/>
          <a:lstStyle/>
          <a:p>
            <a:fld id="{F73BB368-9642-4DBB-9CA1-F8437AA6A441}" type="datetimeFigureOut">
              <a:rPr lang="en-US" smtClean="0"/>
              <a:t>10/17/2023</a:t>
            </a:fld>
            <a:endParaRPr lang="en-US" dirty="0"/>
          </a:p>
        </p:txBody>
      </p:sp>
      <p:sp>
        <p:nvSpPr>
          <p:cNvPr id="5" name="Footer Placeholder 4">
            <a:extLst>
              <a:ext uri="{FF2B5EF4-FFF2-40B4-BE49-F238E27FC236}">
                <a16:creationId xmlns:a16="http://schemas.microsoft.com/office/drawing/2014/main" id="{A2B458A8-89CD-A606-8C0D-A45F7DCF12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130E8D-6CCB-F3E1-34E3-A0C16E1D176F}"/>
              </a:ext>
            </a:extLst>
          </p:cNvPr>
          <p:cNvSpPr>
            <a:spLocks noGrp="1"/>
          </p:cNvSpPr>
          <p:nvPr>
            <p:ph type="sldNum" sz="quarter" idx="12"/>
          </p:nvPr>
        </p:nvSpPr>
        <p:spPr/>
        <p:txBody>
          <a:bodyPr/>
          <a:lstStyle/>
          <a:p>
            <a:fld id="{AAF11CB7-E100-4649-94F7-CB167351839F}" type="slidenum">
              <a:rPr lang="en-US" smtClean="0"/>
              <a:t>‹#›</a:t>
            </a:fld>
            <a:endParaRPr lang="en-US" dirty="0"/>
          </a:p>
        </p:txBody>
      </p:sp>
    </p:spTree>
    <p:extLst>
      <p:ext uri="{BB962C8B-B14F-4D97-AF65-F5344CB8AC3E}">
        <p14:creationId xmlns:p14="http://schemas.microsoft.com/office/powerpoint/2010/main" val="1839059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C3F2B-5815-2444-3991-6C3F29476E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2F6D45-BEE7-3341-0742-D3CB01375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12F291-0C58-0695-5328-38297C9657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CF3934-1BE5-32DF-6BF0-7421FC7BAF4D}"/>
              </a:ext>
            </a:extLst>
          </p:cNvPr>
          <p:cNvSpPr>
            <a:spLocks noGrp="1"/>
          </p:cNvSpPr>
          <p:nvPr>
            <p:ph type="dt" sz="half" idx="10"/>
          </p:nvPr>
        </p:nvSpPr>
        <p:spPr/>
        <p:txBody>
          <a:bodyPr/>
          <a:lstStyle/>
          <a:p>
            <a:fld id="{F73BB368-9642-4DBB-9CA1-F8437AA6A441}" type="datetimeFigureOut">
              <a:rPr lang="en-US" smtClean="0"/>
              <a:t>10/17/2023</a:t>
            </a:fld>
            <a:endParaRPr lang="en-US" dirty="0"/>
          </a:p>
        </p:txBody>
      </p:sp>
      <p:sp>
        <p:nvSpPr>
          <p:cNvPr id="6" name="Footer Placeholder 5">
            <a:extLst>
              <a:ext uri="{FF2B5EF4-FFF2-40B4-BE49-F238E27FC236}">
                <a16:creationId xmlns:a16="http://schemas.microsoft.com/office/drawing/2014/main" id="{23936336-8F4C-F898-A938-C94AFCD24E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77EE3C9-847E-D3DD-0F64-FDC27D08B321}"/>
              </a:ext>
            </a:extLst>
          </p:cNvPr>
          <p:cNvSpPr>
            <a:spLocks noGrp="1"/>
          </p:cNvSpPr>
          <p:nvPr>
            <p:ph type="sldNum" sz="quarter" idx="12"/>
          </p:nvPr>
        </p:nvSpPr>
        <p:spPr/>
        <p:txBody>
          <a:bodyPr/>
          <a:lstStyle/>
          <a:p>
            <a:fld id="{AAF11CB7-E100-4649-94F7-CB167351839F}" type="slidenum">
              <a:rPr lang="en-US" smtClean="0"/>
              <a:t>‹#›</a:t>
            </a:fld>
            <a:endParaRPr lang="en-US" dirty="0"/>
          </a:p>
        </p:txBody>
      </p:sp>
    </p:spTree>
    <p:extLst>
      <p:ext uri="{BB962C8B-B14F-4D97-AF65-F5344CB8AC3E}">
        <p14:creationId xmlns:p14="http://schemas.microsoft.com/office/powerpoint/2010/main" val="24407833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86C61-548C-FB3A-8657-5DB2361800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2CCF79-28D7-D80E-AC3C-5CC3E6741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0EB274-9BAD-90E9-4C44-4F42B62C68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3401D3-D7A2-7FE5-3AB2-4231AF54EC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729C08-B0EA-60A6-8121-0FB9E06142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90FE60-787A-1344-7839-D028D9CCADEE}"/>
              </a:ext>
            </a:extLst>
          </p:cNvPr>
          <p:cNvSpPr>
            <a:spLocks noGrp="1"/>
          </p:cNvSpPr>
          <p:nvPr>
            <p:ph type="dt" sz="half" idx="10"/>
          </p:nvPr>
        </p:nvSpPr>
        <p:spPr/>
        <p:txBody>
          <a:bodyPr/>
          <a:lstStyle/>
          <a:p>
            <a:fld id="{F73BB368-9642-4DBB-9CA1-F8437AA6A441}" type="datetimeFigureOut">
              <a:rPr lang="en-US" smtClean="0"/>
              <a:t>10/17/2023</a:t>
            </a:fld>
            <a:endParaRPr lang="en-US" dirty="0"/>
          </a:p>
        </p:txBody>
      </p:sp>
      <p:sp>
        <p:nvSpPr>
          <p:cNvPr id="8" name="Footer Placeholder 7">
            <a:extLst>
              <a:ext uri="{FF2B5EF4-FFF2-40B4-BE49-F238E27FC236}">
                <a16:creationId xmlns:a16="http://schemas.microsoft.com/office/drawing/2014/main" id="{14896965-3975-F3C6-316E-A3C68FB5F11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CCBADE4-5140-5692-400B-45AE54859249}"/>
              </a:ext>
            </a:extLst>
          </p:cNvPr>
          <p:cNvSpPr>
            <a:spLocks noGrp="1"/>
          </p:cNvSpPr>
          <p:nvPr>
            <p:ph type="sldNum" sz="quarter" idx="12"/>
          </p:nvPr>
        </p:nvSpPr>
        <p:spPr/>
        <p:txBody>
          <a:bodyPr/>
          <a:lstStyle/>
          <a:p>
            <a:fld id="{AAF11CB7-E100-4649-94F7-CB167351839F}" type="slidenum">
              <a:rPr lang="en-US" smtClean="0"/>
              <a:t>‹#›</a:t>
            </a:fld>
            <a:endParaRPr lang="en-US" dirty="0"/>
          </a:p>
        </p:txBody>
      </p:sp>
    </p:spTree>
    <p:extLst>
      <p:ext uri="{BB962C8B-B14F-4D97-AF65-F5344CB8AC3E}">
        <p14:creationId xmlns:p14="http://schemas.microsoft.com/office/powerpoint/2010/main" val="1564756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88EB-D841-BAB4-4D62-B85FEB1EEF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79FA6E-C3DE-CD51-3D67-4F6B376F8114}"/>
              </a:ext>
            </a:extLst>
          </p:cNvPr>
          <p:cNvSpPr>
            <a:spLocks noGrp="1"/>
          </p:cNvSpPr>
          <p:nvPr>
            <p:ph type="dt" sz="half" idx="10"/>
          </p:nvPr>
        </p:nvSpPr>
        <p:spPr/>
        <p:txBody>
          <a:bodyPr/>
          <a:lstStyle/>
          <a:p>
            <a:fld id="{F73BB368-9642-4DBB-9CA1-F8437AA6A441}" type="datetimeFigureOut">
              <a:rPr lang="en-US" smtClean="0"/>
              <a:t>10/17/2023</a:t>
            </a:fld>
            <a:endParaRPr lang="en-US" dirty="0"/>
          </a:p>
        </p:txBody>
      </p:sp>
      <p:sp>
        <p:nvSpPr>
          <p:cNvPr id="4" name="Footer Placeholder 3">
            <a:extLst>
              <a:ext uri="{FF2B5EF4-FFF2-40B4-BE49-F238E27FC236}">
                <a16:creationId xmlns:a16="http://schemas.microsoft.com/office/drawing/2014/main" id="{16DED323-089E-4E0B-3F82-97CC874683D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7DD2405-A265-C3AF-F4F6-3AEB0630211E}"/>
              </a:ext>
            </a:extLst>
          </p:cNvPr>
          <p:cNvSpPr>
            <a:spLocks noGrp="1"/>
          </p:cNvSpPr>
          <p:nvPr>
            <p:ph type="sldNum" sz="quarter" idx="12"/>
          </p:nvPr>
        </p:nvSpPr>
        <p:spPr/>
        <p:txBody>
          <a:bodyPr/>
          <a:lstStyle/>
          <a:p>
            <a:fld id="{AAF11CB7-E100-4649-94F7-CB167351839F}" type="slidenum">
              <a:rPr lang="en-US" smtClean="0"/>
              <a:t>‹#›</a:t>
            </a:fld>
            <a:endParaRPr lang="en-US" dirty="0"/>
          </a:p>
        </p:txBody>
      </p:sp>
    </p:spTree>
    <p:extLst>
      <p:ext uri="{BB962C8B-B14F-4D97-AF65-F5344CB8AC3E}">
        <p14:creationId xmlns:p14="http://schemas.microsoft.com/office/powerpoint/2010/main" val="246995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1D06A0-A354-30D5-B4D1-A61E4EFA753D}"/>
              </a:ext>
            </a:extLst>
          </p:cNvPr>
          <p:cNvSpPr>
            <a:spLocks noGrp="1"/>
          </p:cNvSpPr>
          <p:nvPr>
            <p:ph type="dt" sz="half" idx="10"/>
          </p:nvPr>
        </p:nvSpPr>
        <p:spPr/>
        <p:txBody>
          <a:bodyPr/>
          <a:lstStyle/>
          <a:p>
            <a:fld id="{F73BB368-9642-4DBB-9CA1-F8437AA6A441}" type="datetimeFigureOut">
              <a:rPr lang="en-US" smtClean="0"/>
              <a:t>10/17/2023</a:t>
            </a:fld>
            <a:endParaRPr lang="en-US" dirty="0"/>
          </a:p>
        </p:txBody>
      </p:sp>
      <p:sp>
        <p:nvSpPr>
          <p:cNvPr id="3" name="Footer Placeholder 2">
            <a:extLst>
              <a:ext uri="{FF2B5EF4-FFF2-40B4-BE49-F238E27FC236}">
                <a16:creationId xmlns:a16="http://schemas.microsoft.com/office/drawing/2014/main" id="{7C9AF2C4-D1C3-76A5-850B-F91F9A8E31E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219F7A0-FF5D-961D-E614-B97CE5C37740}"/>
              </a:ext>
            </a:extLst>
          </p:cNvPr>
          <p:cNvSpPr>
            <a:spLocks noGrp="1"/>
          </p:cNvSpPr>
          <p:nvPr>
            <p:ph type="sldNum" sz="quarter" idx="12"/>
          </p:nvPr>
        </p:nvSpPr>
        <p:spPr/>
        <p:txBody>
          <a:bodyPr/>
          <a:lstStyle/>
          <a:p>
            <a:fld id="{AAF11CB7-E100-4649-94F7-CB167351839F}" type="slidenum">
              <a:rPr lang="en-US" smtClean="0"/>
              <a:t>‹#›</a:t>
            </a:fld>
            <a:endParaRPr lang="en-US" dirty="0"/>
          </a:p>
        </p:txBody>
      </p:sp>
    </p:spTree>
    <p:extLst>
      <p:ext uri="{BB962C8B-B14F-4D97-AF65-F5344CB8AC3E}">
        <p14:creationId xmlns:p14="http://schemas.microsoft.com/office/powerpoint/2010/main" val="4225773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A04A-913F-3A51-6E44-81E9FDB732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EB501B-50BC-2A8A-A699-B277FD121E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D3F535-CE6B-683A-D4D9-6CFB394B4FBA}"/>
              </a:ext>
            </a:extLst>
          </p:cNvPr>
          <p:cNvSpPr>
            <a:spLocks noGrp="1"/>
          </p:cNvSpPr>
          <p:nvPr>
            <p:ph type="dt" sz="half" idx="10"/>
          </p:nvPr>
        </p:nvSpPr>
        <p:spPr/>
        <p:txBody>
          <a:bodyPr/>
          <a:lstStyle/>
          <a:p>
            <a:fld id="{F8D77601-52A2-9442-B887-505897D4F8D7}" type="datetimeFigureOut">
              <a:rPr lang="en-US" smtClean="0"/>
              <a:t>10/13/2023</a:t>
            </a:fld>
            <a:endParaRPr lang="en-US"/>
          </a:p>
        </p:txBody>
      </p:sp>
      <p:sp>
        <p:nvSpPr>
          <p:cNvPr id="5" name="Footer Placeholder 4">
            <a:extLst>
              <a:ext uri="{FF2B5EF4-FFF2-40B4-BE49-F238E27FC236}">
                <a16:creationId xmlns:a16="http://schemas.microsoft.com/office/drawing/2014/main" id="{2BFAE0AF-CB0A-C01D-1E07-7B4B9C9B7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79A9A-1BA9-25DA-57AE-FAA1D4A0D0B8}"/>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99953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F297-7500-2F6C-6D3D-81BE512753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5D745-F580-1542-5E7D-6073CA4357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107EFA-1F4D-A533-3386-3D5B29B349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675A10-F539-FD0D-D796-9606BD3E8B9A}"/>
              </a:ext>
            </a:extLst>
          </p:cNvPr>
          <p:cNvSpPr>
            <a:spLocks noGrp="1"/>
          </p:cNvSpPr>
          <p:nvPr>
            <p:ph type="dt" sz="half" idx="10"/>
          </p:nvPr>
        </p:nvSpPr>
        <p:spPr/>
        <p:txBody>
          <a:bodyPr/>
          <a:lstStyle/>
          <a:p>
            <a:fld id="{F73BB368-9642-4DBB-9CA1-F8437AA6A441}" type="datetimeFigureOut">
              <a:rPr lang="en-US" smtClean="0"/>
              <a:t>10/17/2023</a:t>
            </a:fld>
            <a:endParaRPr lang="en-US" dirty="0"/>
          </a:p>
        </p:txBody>
      </p:sp>
      <p:sp>
        <p:nvSpPr>
          <p:cNvPr id="6" name="Footer Placeholder 5">
            <a:extLst>
              <a:ext uri="{FF2B5EF4-FFF2-40B4-BE49-F238E27FC236}">
                <a16:creationId xmlns:a16="http://schemas.microsoft.com/office/drawing/2014/main" id="{A407B005-43D3-137E-3649-B9CAD4BF7AF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E9B4D40-08AA-3BE5-23EF-192B96193B3E}"/>
              </a:ext>
            </a:extLst>
          </p:cNvPr>
          <p:cNvSpPr>
            <a:spLocks noGrp="1"/>
          </p:cNvSpPr>
          <p:nvPr>
            <p:ph type="sldNum" sz="quarter" idx="12"/>
          </p:nvPr>
        </p:nvSpPr>
        <p:spPr/>
        <p:txBody>
          <a:bodyPr/>
          <a:lstStyle/>
          <a:p>
            <a:fld id="{AAF11CB7-E100-4649-94F7-CB167351839F}" type="slidenum">
              <a:rPr lang="en-US" smtClean="0"/>
              <a:t>‹#›</a:t>
            </a:fld>
            <a:endParaRPr lang="en-US" dirty="0"/>
          </a:p>
        </p:txBody>
      </p:sp>
    </p:spTree>
    <p:extLst>
      <p:ext uri="{BB962C8B-B14F-4D97-AF65-F5344CB8AC3E}">
        <p14:creationId xmlns:p14="http://schemas.microsoft.com/office/powerpoint/2010/main" val="7301229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6A83E-0AC0-41C3-DF92-0ABE167878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BFDF67-B9C2-AF19-AA10-9EC513A796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5541B97-D7D8-8BE3-EBC8-E30C4BAED5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519900-3C57-9684-4DA0-AE2E8D28EBC7}"/>
              </a:ext>
            </a:extLst>
          </p:cNvPr>
          <p:cNvSpPr>
            <a:spLocks noGrp="1"/>
          </p:cNvSpPr>
          <p:nvPr>
            <p:ph type="dt" sz="half" idx="10"/>
          </p:nvPr>
        </p:nvSpPr>
        <p:spPr/>
        <p:txBody>
          <a:bodyPr/>
          <a:lstStyle/>
          <a:p>
            <a:fld id="{F73BB368-9642-4DBB-9CA1-F8437AA6A441}" type="datetimeFigureOut">
              <a:rPr lang="en-US" smtClean="0"/>
              <a:t>10/17/2023</a:t>
            </a:fld>
            <a:endParaRPr lang="en-US" dirty="0"/>
          </a:p>
        </p:txBody>
      </p:sp>
      <p:sp>
        <p:nvSpPr>
          <p:cNvPr id="6" name="Footer Placeholder 5">
            <a:extLst>
              <a:ext uri="{FF2B5EF4-FFF2-40B4-BE49-F238E27FC236}">
                <a16:creationId xmlns:a16="http://schemas.microsoft.com/office/drawing/2014/main" id="{7F0FA64E-6258-B025-AE6A-4A2031BFD0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A0CBF9E-100F-85C6-0AF9-F99FA6256570}"/>
              </a:ext>
            </a:extLst>
          </p:cNvPr>
          <p:cNvSpPr>
            <a:spLocks noGrp="1"/>
          </p:cNvSpPr>
          <p:nvPr>
            <p:ph type="sldNum" sz="quarter" idx="12"/>
          </p:nvPr>
        </p:nvSpPr>
        <p:spPr/>
        <p:txBody>
          <a:bodyPr/>
          <a:lstStyle/>
          <a:p>
            <a:fld id="{AAF11CB7-E100-4649-94F7-CB167351839F}" type="slidenum">
              <a:rPr lang="en-US" smtClean="0"/>
              <a:t>‹#›</a:t>
            </a:fld>
            <a:endParaRPr lang="en-US" dirty="0"/>
          </a:p>
        </p:txBody>
      </p:sp>
    </p:spTree>
    <p:extLst>
      <p:ext uri="{BB962C8B-B14F-4D97-AF65-F5344CB8AC3E}">
        <p14:creationId xmlns:p14="http://schemas.microsoft.com/office/powerpoint/2010/main" val="4101032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4715C-175D-4BAF-DF84-446324BDA1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18AE04-39FC-ABB0-2E18-39FA2A35FC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9C792E-07EE-0599-290F-4A97C6DB4A79}"/>
              </a:ext>
            </a:extLst>
          </p:cNvPr>
          <p:cNvSpPr>
            <a:spLocks noGrp="1"/>
          </p:cNvSpPr>
          <p:nvPr>
            <p:ph type="dt" sz="half" idx="10"/>
          </p:nvPr>
        </p:nvSpPr>
        <p:spPr/>
        <p:txBody>
          <a:bodyPr/>
          <a:lstStyle/>
          <a:p>
            <a:fld id="{F73BB368-9642-4DBB-9CA1-F8437AA6A441}" type="datetimeFigureOut">
              <a:rPr lang="en-US" smtClean="0"/>
              <a:t>10/17/2023</a:t>
            </a:fld>
            <a:endParaRPr lang="en-US" dirty="0"/>
          </a:p>
        </p:txBody>
      </p:sp>
      <p:sp>
        <p:nvSpPr>
          <p:cNvPr id="5" name="Footer Placeholder 4">
            <a:extLst>
              <a:ext uri="{FF2B5EF4-FFF2-40B4-BE49-F238E27FC236}">
                <a16:creationId xmlns:a16="http://schemas.microsoft.com/office/drawing/2014/main" id="{CE304036-77AC-338D-FA83-D7387C8B66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9EAD32-12A0-EA68-9CD0-21524D5DBDDC}"/>
              </a:ext>
            </a:extLst>
          </p:cNvPr>
          <p:cNvSpPr>
            <a:spLocks noGrp="1"/>
          </p:cNvSpPr>
          <p:nvPr>
            <p:ph type="sldNum" sz="quarter" idx="12"/>
          </p:nvPr>
        </p:nvSpPr>
        <p:spPr/>
        <p:txBody>
          <a:bodyPr/>
          <a:lstStyle/>
          <a:p>
            <a:fld id="{AAF11CB7-E100-4649-94F7-CB167351839F}" type="slidenum">
              <a:rPr lang="en-US" smtClean="0"/>
              <a:t>‹#›</a:t>
            </a:fld>
            <a:endParaRPr lang="en-US" dirty="0"/>
          </a:p>
        </p:txBody>
      </p:sp>
    </p:spTree>
    <p:extLst>
      <p:ext uri="{BB962C8B-B14F-4D97-AF65-F5344CB8AC3E}">
        <p14:creationId xmlns:p14="http://schemas.microsoft.com/office/powerpoint/2010/main" val="3246251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3BE638-E1D5-37CD-1228-9567401FFB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E406A4-CCC9-576B-DD04-6AEEA3835E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5C4FE-1BD6-02AA-82F8-FA9D38AFE637}"/>
              </a:ext>
            </a:extLst>
          </p:cNvPr>
          <p:cNvSpPr>
            <a:spLocks noGrp="1"/>
          </p:cNvSpPr>
          <p:nvPr>
            <p:ph type="dt" sz="half" idx="10"/>
          </p:nvPr>
        </p:nvSpPr>
        <p:spPr/>
        <p:txBody>
          <a:bodyPr/>
          <a:lstStyle/>
          <a:p>
            <a:fld id="{F73BB368-9642-4DBB-9CA1-F8437AA6A441}" type="datetimeFigureOut">
              <a:rPr lang="en-US" smtClean="0"/>
              <a:t>10/17/2023</a:t>
            </a:fld>
            <a:endParaRPr lang="en-US" dirty="0"/>
          </a:p>
        </p:txBody>
      </p:sp>
      <p:sp>
        <p:nvSpPr>
          <p:cNvPr id="5" name="Footer Placeholder 4">
            <a:extLst>
              <a:ext uri="{FF2B5EF4-FFF2-40B4-BE49-F238E27FC236}">
                <a16:creationId xmlns:a16="http://schemas.microsoft.com/office/drawing/2014/main" id="{A6784476-306D-F6D6-2BCE-241E976413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933F20-8FA1-489D-8B2D-1333AC9C585E}"/>
              </a:ext>
            </a:extLst>
          </p:cNvPr>
          <p:cNvSpPr>
            <a:spLocks noGrp="1"/>
          </p:cNvSpPr>
          <p:nvPr>
            <p:ph type="sldNum" sz="quarter" idx="12"/>
          </p:nvPr>
        </p:nvSpPr>
        <p:spPr/>
        <p:txBody>
          <a:bodyPr/>
          <a:lstStyle/>
          <a:p>
            <a:fld id="{AAF11CB7-E100-4649-94F7-CB167351839F}" type="slidenum">
              <a:rPr lang="en-US" smtClean="0"/>
              <a:t>‹#›</a:t>
            </a:fld>
            <a:endParaRPr lang="en-US" dirty="0"/>
          </a:p>
        </p:txBody>
      </p:sp>
    </p:spTree>
    <p:extLst>
      <p:ext uri="{BB962C8B-B14F-4D97-AF65-F5344CB8AC3E}">
        <p14:creationId xmlns:p14="http://schemas.microsoft.com/office/powerpoint/2010/main" val="32576114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8DF90A-0DE7-4BB9-A0B0-5A31EBF65201}"/>
              </a:ext>
            </a:extLst>
          </p:cNvPr>
          <p:cNvSpPr txBox="1"/>
          <p:nvPr userDrawn="1"/>
        </p:nvSpPr>
        <p:spPr>
          <a:xfrm>
            <a:off x="5009421" y="4311837"/>
            <a:ext cx="1086579" cy="397149"/>
          </a:xfrm>
          <a:prstGeom prst="rect">
            <a:avLst/>
          </a:prstGeom>
          <a:noFill/>
        </p:spPr>
        <p:txBody>
          <a:bodyPr wrap="square" rtlCol="0">
            <a:spAutoFit/>
          </a:bodyPr>
          <a:lstStyle/>
          <a:p>
            <a:pPr algn="ctr"/>
            <a:r>
              <a:rPr lang="en-US" sz="2000" b="1" dirty="0">
                <a:solidFill>
                  <a:schemeClr val="bg1"/>
                </a:solidFill>
                <a:latin typeface="Century Gothic" panose="020B0502020202020204" pitchFamily="34" charset="0"/>
              </a:rPr>
              <a:t>04</a:t>
            </a:r>
            <a:endParaRPr lang="en-IN"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5D8E0E0E-1FA0-464E-9948-D8B001EC78E3}"/>
              </a:ext>
            </a:extLst>
          </p:cNvPr>
          <p:cNvSpPr txBox="1"/>
          <p:nvPr userDrawn="1"/>
        </p:nvSpPr>
        <p:spPr>
          <a:xfrm>
            <a:off x="4978931" y="5327771"/>
            <a:ext cx="1086579" cy="397149"/>
          </a:xfrm>
          <a:prstGeom prst="rect">
            <a:avLst/>
          </a:prstGeom>
          <a:noFill/>
        </p:spPr>
        <p:txBody>
          <a:bodyPr wrap="square" rtlCol="0">
            <a:spAutoFit/>
          </a:bodyPr>
          <a:lstStyle/>
          <a:p>
            <a:pPr algn="ctr"/>
            <a:r>
              <a:rPr lang="en-US" sz="2000" b="1" dirty="0">
                <a:solidFill>
                  <a:schemeClr val="bg1"/>
                </a:solidFill>
                <a:latin typeface="Century Gothic" panose="020B0502020202020204" pitchFamily="34" charset="0"/>
              </a:rPr>
              <a:t>05</a:t>
            </a:r>
            <a:endParaRPr lang="en-IN" sz="2000" b="1" dirty="0">
              <a:solidFill>
                <a:schemeClr val="bg1"/>
              </a:solidFill>
              <a:latin typeface="Century Gothic" panose="020B0502020202020204" pitchFamily="34" charset="0"/>
            </a:endParaRPr>
          </a:p>
        </p:txBody>
      </p:sp>
      <p:pic>
        <p:nvPicPr>
          <p:cNvPr id="9" name="Picture 8" descr="Shape, rectangle&#10;&#10;Description automatically generated">
            <a:extLst>
              <a:ext uri="{FF2B5EF4-FFF2-40B4-BE49-F238E27FC236}">
                <a16:creationId xmlns:a16="http://schemas.microsoft.com/office/drawing/2014/main" id="{8520115B-0179-4553-B1B0-6FA2AE1B12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9562A25-57BE-4FC0-A728-AD9928B094E3}"/>
              </a:ext>
            </a:extLst>
          </p:cNvPr>
          <p:cNvSpPr>
            <a:spLocks noGrp="1"/>
          </p:cNvSpPr>
          <p:nvPr>
            <p:ph type="title"/>
          </p:nvPr>
        </p:nvSpPr>
        <p:spPr>
          <a:xfrm>
            <a:off x="157942" y="1"/>
            <a:ext cx="12034058" cy="1133080"/>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1227503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A7723B37-BE44-4060-A935-6278C54A638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D0644C7D-2A75-4617-8A9F-741917391902}"/>
              </a:ext>
            </a:extLst>
          </p:cNvPr>
          <p:cNvSpPr>
            <a:spLocks noGrp="1"/>
          </p:cNvSpPr>
          <p:nvPr>
            <p:ph type="title"/>
          </p:nvPr>
        </p:nvSpPr>
        <p:spPr>
          <a:xfrm>
            <a:off x="157942" y="1"/>
            <a:ext cx="12034058" cy="1133080"/>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2056700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AEE8-2164-26F7-9D2B-53C33AB7F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E9B15E-B0B0-A1E8-6A49-56E93AEB65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3DB6B-2017-0563-D8D3-BE8A154D2F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B6C61B-3138-C949-E635-DCC7ABF0C1E1}"/>
              </a:ext>
            </a:extLst>
          </p:cNvPr>
          <p:cNvSpPr>
            <a:spLocks noGrp="1"/>
          </p:cNvSpPr>
          <p:nvPr>
            <p:ph type="dt" sz="half" idx="10"/>
          </p:nvPr>
        </p:nvSpPr>
        <p:spPr/>
        <p:txBody>
          <a:bodyPr/>
          <a:lstStyle/>
          <a:p>
            <a:fld id="{F8D77601-52A2-9442-B887-505897D4F8D7}" type="datetimeFigureOut">
              <a:rPr lang="en-US" smtClean="0"/>
              <a:t>10/13/2023</a:t>
            </a:fld>
            <a:endParaRPr lang="en-US"/>
          </a:p>
        </p:txBody>
      </p:sp>
      <p:sp>
        <p:nvSpPr>
          <p:cNvPr id="6" name="Footer Placeholder 5">
            <a:extLst>
              <a:ext uri="{FF2B5EF4-FFF2-40B4-BE49-F238E27FC236}">
                <a16:creationId xmlns:a16="http://schemas.microsoft.com/office/drawing/2014/main" id="{AC294A78-B771-8F44-B734-9FCA9D5E3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A2CD1-8D85-F6E0-38D1-3F5533D279AD}"/>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250638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E02D5-B3D5-407B-327A-C102D81603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266BA7-B162-F7B8-78A4-9D3A14BE55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E27A0D-209A-88EC-BD11-23973D85FA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AB6F3C-883D-A593-9D17-CC46A1F0FA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37FA6-6D12-0F15-8D29-743F81ECBC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6BE4F8-A20C-863E-96DC-DEC65D51EA29}"/>
              </a:ext>
            </a:extLst>
          </p:cNvPr>
          <p:cNvSpPr>
            <a:spLocks noGrp="1"/>
          </p:cNvSpPr>
          <p:nvPr>
            <p:ph type="dt" sz="half" idx="10"/>
          </p:nvPr>
        </p:nvSpPr>
        <p:spPr/>
        <p:txBody>
          <a:bodyPr/>
          <a:lstStyle/>
          <a:p>
            <a:fld id="{F8D77601-52A2-9442-B887-505897D4F8D7}" type="datetimeFigureOut">
              <a:rPr lang="en-US" smtClean="0"/>
              <a:t>10/13/2023</a:t>
            </a:fld>
            <a:endParaRPr lang="en-US"/>
          </a:p>
        </p:txBody>
      </p:sp>
      <p:sp>
        <p:nvSpPr>
          <p:cNvPr id="8" name="Footer Placeholder 7">
            <a:extLst>
              <a:ext uri="{FF2B5EF4-FFF2-40B4-BE49-F238E27FC236}">
                <a16:creationId xmlns:a16="http://schemas.microsoft.com/office/drawing/2014/main" id="{58DCA64B-2AA3-4649-04D3-0CBD6FAA6E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0D7B43-2789-18C5-D034-A633A028696B}"/>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940043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A26D1-1299-407C-3870-3B026C6EE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E2AC83-9B4B-4BD7-10B8-C09D10AECFCA}"/>
              </a:ext>
            </a:extLst>
          </p:cNvPr>
          <p:cNvSpPr>
            <a:spLocks noGrp="1"/>
          </p:cNvSpPr>
          <p:nvPr>
            <p:ph type="dt" sz="half" idx="10"/>
          </p:nvPr>
        </p:nvSpPr>
        <p:spPr/>
        <p:txBody>
          <a:bodyPr/>
          <a:lstStyle/>
          <a:p>
            <a:fld id="{F8D77601-52A2-9442-B887-505897D4F8D7}" type="datetimeFigureOut">
              <a:rPr lang="en-US" smtClean="0"/>
              <a:t>10/13/2023</a:t>
            </a:fld>
            <a:endParaRPr lang="en-US"/>
          </a:p>
        </p:txBody>
      </p:sp>
      <p:sp>
        <p:nvSpPr>
          <p:cNvPr id="4" name="Footer Placeholder 3">
            <a:extLst>
              <a:ext uri="{FF2B5EF4-FFF2-40B4-BE49-F238E27FC236}">
                <a16:creationId xmlns:a16="http://schemas.microsoft.com/office/drawing/2014/main" id="{C8ED6F8E-703A-86EC-711A-70F45F217B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B5150C-4CCC-004D-49BE-3D260F11F43F}"/>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340088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763F74-2ED3-D965-74A6-0CA994FF3327}"/>
              </a:ext>
            </a:extLst>
          </p:cNvPr>
          <p:cNvSpPr>
            <a:spLocks noGrp="1"/>
          </p:cNvSpPr>
          <p:nvPr>
            <p:ph type="dt" sz="half" idx="10"/>
          </p:nvPr>
        </p:nvSpPr>
        <p:spPr/>
        <p:txBody>
          <a:bodyPr/>
          <a:lstStyle/>
          <a:p>
            <a:fld id="{F8D77601-52A2-9442-B887-505897D4F8D7}" type="datetimeFigureOut">
              <a:rPr lang="en-US" smtClean="0"/>
              <a:t>10/13/2023</a:t>
            </a:fld>
            <a:endParaRPr lang="en-US"/>
          </a:p>
        </p:txBody>
      </p:sp>
      <p:sp>
        <p:nvSpPr>
          <p:cNvPr id="3" name="Footer Placeholder 2">
            <a:extLst>
              <a:ext uri="{FF2B5EF4-FFF2-40B4-BE49-F238E27FC236}">
                <a16:creationId xmlns:a16="http://schemas.microsoft.com/office/drawing/2014/main" id="{7A29B0EF-0991-0327-B4A3-DD07975EF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2BE95-0EEE-0591-656C-80FE0FFA8FF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4090585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CE47-C7F8-8CE6-D4DC-F3C439828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B07C4B-F2B9-D3B0-9DC4-724072C65C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5B6323-DF92-F983-265D-4FA7D87EF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826E4-313A-BA60-D0A6-EBBC628BC9EC}"/>
              </a:ext>
            </a:extLst>
          </p:cNvPr>
          <p:cNvSpPr>
            <a:spLocks noGrp="1"/>
          </p:cNvSpPr>
          <p:nvPr>
            <p:ph type="dt" sz="half" idx="10"/>
          </p:nvPr>
        </p:nvSpPr>
        <p:spPr/>
        <p:txBody>
          <a:bodyPr/>
          <a:lstStyle/>
          <a:p>
            <a:fld id="{F8D77601-52A2-9442-B887-505897D4F8D7}" type="datetimeFigureOut">
              <a:rPr lang="en-US" smtClean="0"/>
              <a:t>10/13/2023</a:t>
            </a:fld>
            <a:endParaRPr lang="en-US"/>
          </a:p>
        </p:txBody>
      </p:sp>
      <p:sp>
        <p:nvSpPr>
          <p:cNvPr id="6" name="Footer Placeholder 5">
            <a:extLst>
              <a:ext uri="{FF2B5EF4-FFF2-40B4-BE49-F238E27FC236}">
                <a16:creationId xmlns:a16="http://schemas.microsoft.com/office/drawing/2014/main" id="{D80768FC-D87F-7882-A88A-F3CDB309B0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DAC960-03F1-53F0-C8A2-A63170FB3680}"/>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4411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4EBB6-8167-1884-95A4-00D7E9276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D97ADD-6008-5515-8CCC-D353B5FCA0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1FF07A-8738-38B8-DF2E-8941962C56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C5BF15-BBDE-0CD8-67CB-37C818464A36}"/>
              </a:ext>
            </a:extLst>
          </p:cNvPr>
          <p:cNvSpPr>
            <a:spLocks noGrp="1"/>
          </p:cNvSpPr>
          <p:nvPr>
            <p:ph type="dt" sz="half" idx="10"/>
          </p:nvPr>
        </p:nvSpPr>
        <p:spPr/>
        <p:txBody>
          <a:bodyPr/>
          <a:lstStyle/>
          <a:p>
            <a:fld id="{F8D77601-52A2-9442-B887-505897D4F8D7}" type="datetimeFigureOut">
              <a:rPr lang="en-US" smtClean="0"/>
              <a:t>10/13/2023</a:t>
            </a:fld>
            <a:endParaRPr lang="en-US"/>
          </a:p>
        </p:txBody>
      </p:sp>
      <p:sp>
        <p:nvSpPr>
          <p:cNvPr id="6" name="Footer Placeholder 5">
            <a:extLst>
              <a:ext uri="{FF2B5EF4-FFF2-40B4-BE49-F238E27FC236}">
                <a16:creationId xmlns:a16="http://schemas.microsoft.com/office/drawing/2014/main" id="{700919AF-D605-A0CE-BF29-98E2D5135C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DB589A-8102-AE0D-2D4B-CD4EF81B8B4C}"/>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723337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E93B3-6F2A-CAFB-8D0D-283E8C459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F0A698-AD76-6F71-E63C-3630FA97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ECC8E-E8A8-A707-0F71-0462F5AEF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77601-52A2-9442-B887-505897D4F8D7}" type="datetimeFigureOut">
              <a:rPr lang="en-US" smtClean="0"/>
              <a:t>10/13/2023</a:t>
            </a:fld>
            <a:endParaRPr lang="en-US"/>
          </a:p>
        </p:txBody>
      </p:sp>
      <p:sp>
        <p:nvSpPr>
          <p:cNvPr id="5" name="Footer Placeholder 4">
            <a:extLst>
              <a:ext uri="{FF2B5EF4-FFF2-40B4-BE49-F238E27FC236}">
                <a16:creationId xmlns:a16="http://schemas.microsoft.com/office/drawing/2014/main" id="{70F70A92-9F7C-A7B6-D382-D794B0F03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1321B8-B081-6E17-2C54-A7839EB60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F3E91-DE4E-EB4A-91A3-2E6579D5EF9D}" type="slidenum">
              <a:rPr lang="en-US" smtClean="0"/>
              <a:t>‹#›</a:t>
            </a:fld>
            <a:endParaRPr lang="en-US"/>
          </a:p>
        </p:txBody>
      </p:sp>
    </p:spTree>
    <p:extLst>
      <p:ext uri="{BB962C8B-B14F-4D97-AF65-F5344CB8AC3E}">
        <p14:creationId xmlns:p14="http://schemas.microsoft.com/office/powerpoint/2010/main" val="887205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E93B3-6F2A-CAFB-8D0D-283E8C459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F0A698-AD76-6F71-E63C-3630FA97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ECC8E-E8A8-A707-0F71-0462F5AEF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77601-52A2-9442-B887-505897D4F8D7}" type="datetimeFigureOut">
              <a:rPr lang="en-US" smtClean="0"/>
              <a:t>10/17/2023</a:t>
            </a:fld>
            <a:endParaRPr lang="en-US"/>
          </a:p>
        </p:txBody>
      </p:sp>
      <p:sp>
        <p:nvSpPr>
          <p:cNvPr id="5" name="Footer Placeholder 4">
            <a:extLst>
              <a:ext uri="{FF2B5EF4-FFF2-40B4-BE49-F238E27FC236}">
                <a16:creationId xmlns:a16="http://schemas.microsoft.com/office/drawing/2014/main" id="{70F70A92-9F7C-A7B6-D382-D794B0F03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1321B8-B081-6E17-2C54-A7839EB60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F3E91-DE4E-EB4A-91A3-2E6579D5EF9D}" type="slidenum">
              <a:rPr lang="en-US" smtClean="0"/>
              <a:t>‹#›</a:t>
            </a:fld>
            <a:endParaRPr lang="en-US"/>
          </a:p>
        </p:txBody>
      </p:sp>
    </p:spTree>
    <p:extLst>
      <p:ext uri="{BB962C8B-B14F-4D97-AF65-F5344CB8AC3E}">
        <p14:creationId xmlns:p14="http://schemas.microsoft.com/office/powerpoint/2010/main" val="2928159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15F8F2-A317-7733-D268-8CFA988E37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BB5A89-DCD3-9999-D781-5EBA630CA9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BCD2FD-C1B4-45FD-0A09-3DBEF50843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3BB368-9642-4DBB-9CA1-F8437AA6A441}" type="datetimeFigureOut">
              <a:rPr lang="en-US" smtClean="0"/>
              <a:t>10/17/2023</a:t>
            </a:fld>
            <a:endParaRPr lang="en-US" dirty="0"/>
          </a:p>
        </p:txBody>
      </p:sp>
      <p:sp>
        <p:nvSpPr>
          <p:cNvPr id="5" name="Footer Placeholder 4">
            <a:extLst>
              <a:ext uri="{FF2B5EF4-FFF2-40B4-BE49-F238E27FC236}">
                <a16:creationId xmlns:a16="http://schemas.microsoft.com/office/drawing/2014/main" id="{3655D4DD-184C-9B1E-A294-968E6F914D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3985D72-CB7B-4AB4-54A9-90013670EC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1CB7-E100-4649-94F7-CB167351839F}" type="slidenum">
              <a:rPr lang="en-US" smtClean="0"/>
              <a:t>‹#›</a:t>
            </a:fld>
            <a:endParaRPr lang="en-US" dirty="0"/>
          </a:p>
        </p:txBody>
      </p:sp>
    </p:spTree>
    <p:extLst>
      <p:ext uri="{BB962C8B-B14F-4D97-AF65-F5344CB8AC3E}">
        <p14:creationId xmlns:p14="http://schemas.microsoft.com/office/powerpoint/2010/main" val="7332391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jpe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8.jpe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 Id="rId14" Type="http://schemas.openxmlformats.org/officeDocument/2006/relationships/image" Target="../media/image11.emf"/></Relationships>
</file>

<file path=ppt/slides/_rels/slide16.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8.jpe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 Id="rId14" Type="http://schemas.openxmlformats.org/officeDocument/2006/relationships/image" Target="../media/image11.emf"/></Relationships>
</file>

<file path=ppt/slides/_rels/slide17.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image" Target="../media/image8.jpeg"/><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 Id="rId14" Type="http://schemas.openxmlformats.org/officeDocument/2006/relationships/image" Target="../media/image11.emf"/></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8.jpeg"/><Relationship Id="rId7" Type="http://schemas.openxmlformats.org/officeDocument/2006/relationships/diagramColors" Target="../diagrams/colors10.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diagramDrawing" Target="../diagrams/drawing11.xml"/><Relationship Id="rId13" Type="http://schemas.microsoft.com/office/2007/relationships/diagramDrawing" Target="../diagrams/drawing12.xml"/><Relationship Id="rId3" Type="http://schemas.openxmlformats.org/officeDocument/2006/relationships/image" Target="../media/image8.jpeg"/><Relationship Id="rId7" Type="http://schemas.openxmlformats.org/officeDocument/2006/relationships/diagramColors" Target="../diagrams/colors11.xml"/><Relationship Id="rId12" Type="http://schemas.openxmlformats.org/officeDocument/2006/relationships/diagramColors" Target="../diagrams/colors12.xm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diagramQuickStyle" Target="../diagrams/quickStyle11.xml"/><Relationship Id="rId11" Type="http://schemas.openxmlformats.org/officeDocument/2006/relationships/diagramQuickStyle" Target="../diagrams/quickStyle12.xml"/><Relationship Id="rId5" Type="http://schemas.openxmlformats.org/officeDocument/2006/relationships/diagramLayout" Target="../diagrams/layout11.xml"/><Relationship Id="rId10" Type="http://schemas.openxmlformats.org/officeDocument/2006/relationships/diagramLayout" Target="../diagrams/layout12.xml"/><Relationship Id="rId4" Type="http://schemas.openxmlformats.org/officeDocument/2006/relationships/diagramData" Target="../diagrams/data11.xml"/><Relationship Id="rId9" Type="http://schemas.openxmlformats.org/officeDocument/2006/relationships/diagramData" Target="../diagrams/data12.xml"/><Relationship Id="rId14" Type="http://schemas.openxmlformats.org/officeDocument/2006/relationships/image" Target="../media/image11.emf"/></Relationships>
</file>

<file path=ppt/slides/_rels/slide21.xml.rels><?xml version="1.0" encoding="UTF-8" standalone="yes"?>
<Relationships xmlns="http://schemas.openxmlformats.org/package/2006/relationships"><Relationship Id="rId8" Type="http://schemas.microsoft.com/office/2007/relationships/diagramDrawing" Target="../diagrams/drawing13.xml"/><Relationship Id="rId13" Type="http://schemas.microsoft.com/office/2007/relationships/diagramDrawing" Target="../diagrams/drawing14.xml"/><Relationship Id="rId3" Type="http://schemas.openxmlformats.org/officeDocument/2006/relationships/image" Target="../media/image8.jpeg"/><Relationship Id="rId7" Type="http://schemas.openxmlformats.org/officeDocument/2006/relationships/diagramColors" Target="../diagrams/colors13.xml"/><Relationship Id="rId12" Type="http://schemas.openxmlformats.org/officeDocument/2006/relationships/diagramColors" Target="../diagrams/colors14.xm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diagramQuickStyle" Target="../diagrams/quickStyle13.xml"/><Relationship Id="rId11" Type="http://schemas.openxmlformats.org/officeDocument/2006/relationships/diagramQuickStyle" Target="../diagrams/quickStyle14.xml"/><Relationship Id="rId5" Type="http://schemas.openxmlformats.org/officeDocument/2006/relationships/diagramLayout" Target="../diagrams/layout13.xml"/><Relationship Id="rId10" Type="http://schemas.openxmlformats.org/officeDocument/2006/relationships/diagramLayout" Target="../diagrams/layout14.xml"/><Relationship Id="rId4" Type="http://schemas.openxmlformats.org/officeDocument/2006/relationships/diagramData" Target="../diagrams/data13.xml"/><Relationship Id="rId9" Type="http://schemas.openxmlformats.org/officeDocument/2006/relationships/diagramData" Target="../diagrams/data14.xml"/><Relationship Id="rId14" Type="http://schemas.openxmlformats.org/officeDocument/2006/relationships/image" Target="../media/image11.emf"/></Relationships>
</file>

<file path=ppt/slides/_rels/slide22.xml.rels><?xml version="1.0" encoding="UTF-8" standalone="yes"?>
<Relationships xmlns="http://schemas.openxmlformats.org/package/2006/relationships"><Relationship Id="rId8" Type="http://schemas.microsoft.com/office/2007/relationships/diagramDrawing" Target="../diagrams/drawing15.xml"/><Relationship Id="rId13" Type="http://schemas.microsoft.com/office/2007/relationships/diagramDrawing" Target="../diagrams/drawing16.xml"/><Relationship Id="rId3" Type="http://schemas.openxmlformats.org/officeDocument/2006/relationships/image" Target="../media/image8.jpeg"/><Relationship Id="rId7" Type="http://schemas.openxmlformats.org/officeDocument/2006/relationships/diagramColors" Target="../diagrams/colors15.xml"/><Relationship Id="rId12" Type="http://schemas.openxmlformats.org/officeDocument/2006/relationships/diagramColors" Target="../diagrams/colors16.xml"/><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diagramQuickStyle" Target="../diagrams/quickStyle15.xml"/><Relationship Id="rId11" Type="http://schemas.openxmlformats.org/officeDocument/2006/relationships/diagramQuickStyle" Target="../diagrams/quickStyle16.xml"/><Relationship Id="rId5" Type="http://schemas.openxmlformats.org/officeDocument/2006/relationships/diagramLayout" Target="../diagrams/layout15.xml"/><Relationship Id="rId10" Type="http://schemas.openxmlformats.org/officeDocument/2006/relationships/diagramLayout" Target="../diagrams/layout16.xml"/><Relationship Id="rId4" Type="http://schemas.openxmlformats.org/officeDocument/2006/relationships/diagramData" Target="../diagrams/data15.xml"/><Relationship Id="rId9" Type="http://schemas.openxmlformats.org/officeDocument/2006/relationships/diagramData" Target="../diagrams/data16.xml"/><Relationship Id="rId14" Type="http://schemas.openxmlformats.org/officeDocument/2006/relationships/image" Target="../media/image11.emf"/></Relationships>
</file>

<file path=ppt/slides/_rels/slide23.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8.jpeg"/><Relationship Id="rId7" Type="http://schemas.openxmlformats.org/officeDocument/2006/relationships/diagramColors" Target="../diagrams/colors17.xm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hyperlink" Target="https://www.fortbendisd.com/Page/165705"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jpg"/><Relationship Id="rId7"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fortbendisd.revtrak.net/departments-group/fbisd-shared-dreams/#/v/SharedDreamsDonation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bit.ly/3RWgzi6" TargetMode="Externa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537519"/>
            <a:ext cx="9144000" cy="698028"/>
          </a:xfrm>
        </p:spPr>
        <p:txBody>
          <a:bodyPr>
            <a:noAutofit/>
          </a:bodyPr>
          <a:lstStyle/>
          <a:p>
            <a:pPr algn="l">
              <a:lnSpc>
                <a:spcPct val="100000"/>
              </a:lnSpc>
            </a:pPr>
            <a:r>
              <a:rPr lang="en-US" sz="4000" b="1" dirty="0">
                <a:solidFill>
                  <a:schemeClr val="bg1"/>
                </a:solidFill>
                <a:latin typeface="Arial" panose="020B0604020202020204" pitchFamily="34" charset="0"/>
                <a:cs typeface="Arial" panose="020B0604020202020204" pitchFamily="34" charset="0"/>
              </a:rPr>
              <a:t>General SHAC Meeting</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600178" y="6110276"/>
            <a:ext cx="9144000" cy="3287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spc="300" dirty="0">
                <a:solidFill>
                  <a:schemeClr val="bg1"/>
                </a:solidFill>
                <a:latin typeface="Arial" panose="020B0604020202020204" pitchFamily="34" charset="0"/>
                <a:cs typeface="Arial" panose="020B0604020202020204" pitchFamily="34" charset="0"/>
              </a:rPr>
              <a:t>Celebrating Farm Fresh Month!</a:t>
            </a:r>
          </a:p>
          <a:p>
            <a:pPr algn="l"/>
            <a:r>
              <a:rPr lang="en-US" sz="1800" b="1" spc="300" dirty="0">
                <a:solidFill>
                  <a:schemeClr val="bg1"/>
                </a:solidFill>
                <a:latin typeface="Arial" panose="020B0604020202020204" pitchFamily="34" charset="0"/>
                <a:cs typeface="Arial" panose="020B0604020202020204" pitchFamily="34" charset="0"/>
              </a:rPr>
              <a:t>October 18, 2023</a:t>
            </a:r>
          </a:p>
        </p:txBody>
      </p:sp>
    </p:spTree>
    <p:extLst>
      <p:ext uri="{BB962C8B-B14F-4D97-AF65-F5344CB8AC3E}">
        <p14:creationId xmlns:p14="http://schemas.microsoft.com/office/powerpoint/2010/main" val="202564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Background</a:t>
            </a:r>
          </a:p>
        </p:txBody>
      </p:sp>
      <p:graphicFrame>
        <p:nvGraphicFramePr>
          <p:cNvPr id="3" name="Diagram 2">
            <a:extLst>
              <a:ext uri="{FF2B5EF4-FFF2-40B4-BE49-F238E27FC236}">
                <a16:creationId xmlns:a16="http://schemas.microsoft.com/office/drawing/2014/main" id="{294C3C68-BDAC-884B-0351-FBCC6A8A8D36}"/>
              </a:ext>
            </a:extLst>
          </p:cNvPr>
          <p:cNvGraphicFramePr/>
          <p:nvPr/>
        </p:nvGraphicFramePr>
        <p:xfrm>
          <a:off x="1659872" y="1764248"/>
          <a:ext cx="8872256" cy="3329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28645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1492-7C30-DD6D-1106-6B08D75FB646}"/>
              </a:ext>
            </a:extLst>
          </p:cNvPr>
          <p:cNvSpPr txBox="1">
            <a:spLocks/>
          </p:cNvSpPr>
          <p:nvPr/>
        </p:nvSpPr>
        <p:spPr>
          <a:xfrm>
            <a:off x="411901" y="231575"/>
            <a:ext cx="10924644" cy="106609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j-ea"/>
                <a:cs typeface="Arial"/>
              </a:rPr>
              <a:t>Overview Student Engagement Survey</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aphicFrame>
        <p:nvGraphicFramePr>
          <p:cNvPr id="3" name="Diagram 2">
            <a:extLst>
              <a:ext uri="{FF2B5EF4-FFF2-40B4-BE49-F238E27FC236}">
                <a16:creationId xmlns:a16="http://schemas.microsoft.com/office/drawing/2014/main" id="{3999AC42-9493-9183-D9C2-C8B0BC8F6792}"/>
              </a:ext>
            </a:extLst>
          </p:cNvPr>
          <p:cNvGraphicFramePr/>
          <p:nvPr/>
        </p:nvGraphicFramePr>
        <p:xfrm>
          <a:off x="1016000" y="1162861"/>
          <a:ext cx="10160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63070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5E88C-DEEB-2946-DD1E-059B9483070E}"/>
              </a:ext>
            </a:extLst>
          </p:cNvPr>
          <p:cNvSpPr txBox="1">
            <a:spLocks/>
          </p:cNvSpPr>
          <p:nvPr/>
        </p:nvSpPr>
        <p:spPr>
          <a:xfrm>
            <a:off x="3782291" y="231575"/>
            <a:ext cx="755425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Subhead</a:t>
            </a:r>
          </a:p>
        </p:txBody>
      </p:sp>
      <p:pic>
        <p:nvPicPr>
          <p:cNvPr id="3" name="Picture 4" descr="A picture containing company name&#10;&#10;Description automatically generated">
            <a:extLst>
              <a:ext uri="{FF2B5EF4-FFF2-40B4-BE49-F238E27FC236}">
                <a16:creationId xmlns:a16="http://schemas.microsoft.com/office/drawing/2014/main" id="{6FD24DC4-8620-63A8-9D70-39EB0D293C64}"/>
              </a:ext>
            </a:extLst>
          </p:cNvPr>
          <p:cNvPicPr>
            <a:picLocks noChangeAspect="1"/>
          </p:cNvPicPr>
          <p:nvPr/>
        </p:nvPicPr>
        <p:blipFill rotWithShape="1">
          <a:blip r:embed="rId4"/>
          <a:srcRect l="-935" r="384" b="-3"/>
          <a:stretch/>
        </p:blipFill>
        <p:spPr>
          <a:xfrm>
            <a:off x="3689945" y="742839"/>
            <a:ext cx="8153712" cy="5372321"/>
          </a:xfrm>
          <a:prstGeom prst="rect">
            <a:avLst/>
          </a:prstGeom>
        </p:spPr>
      </p:pic>
      <p:sp>
        <p:nvSpPr>
          <p:cNvPr id="7" name="TextBox 6">
            <a:extLst>
              <a:ext uri="{FF2B5EF4-FFF2-40B4-BE49-F238E27FC236}">
                <a16:creationId xmlns:a16="http://schemas.microsoft.com/office/drawing/2014/main" id="{2D98B626-7C08-1494-FCA1-FD877E02A734}"/>
              </a:ext>
            </a:extLst>
          </p:cNvPr>
          <p:cNvSpPr txBox="1"/>
          <p:nvPr/>
        </p:nvSpPr>
        <p:spPr>
          <a:xfrm>
            <a:off x="217713" y="1594246"/>
            <a:ext cx="60960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Arial"/>
              </a:rPr>
              <a:t>Student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Arial"/>
              </a:rPr>
              <a:t>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Arial"/>
              </a:rPr>
              <a:t>Survey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226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1492-7C30-DD6D-1106-6B08D75FB646}"/>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Secondary Student Participation</a:t>
            </a:r>
          </a:p>
        </p:txBody>
      </p:sp>
      <p:sp>
        <p:nvSpPr>
          <p:cNvPr id="3" name="Rectangle: Rounded Corners 2">
            <a:extLst>
              <a:ext uri="{FF2B5EF4-FFF2-40B4-BE49-F238E27FC236}">
                <a16:creationId xmlns:a16="http://schemas.microsoft.com/office/drawing/2014/main" id="{68205436-C608-BE1B-2A3A-1C7726C5FC5C}"/>
              </a:ext>
            </a:extLst>
          </p:cNvPr>
          <p:cNvSpPr/>
          <p:nvPr/>
        </p:nvSpPr>
        <p:spPr>
          <a:xfrm>
            <a:off x="380500" y="1673071"/>
            <a:ext cx="6114473" cy="1366982"/>
          </a:xfrm>
          <a:prstGeom prst="roundRect">
            <a:avLst/>
          </a:prstGeom>
          <a:solidFill>
            <a:srgbClr val="8F2829">
              <a:lumMod val="75000"/>
            </a:srgbClr>
          </a:solidFill>
          <a:ln w="12700" cap="flat" cmpd="sng" algn="ctr">
            <a:solidFill>
              <a:srgbClr val="8F2829">
                <a:shade val="50000"/>
              </a:srgbClr>
            </a:solidFill>
            <a:prstDash val="solid"/>
            <a:miter lim="800000"/>
          </a:ln>
          <a:effectLst/>
        </p:spPr>
        <p:txBody>
          <a:bodyPr lIns="182880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Total Secondary Students in FBISD</a:t>
            </a:r>
          </a:p>
        </p:txBody>
      </p:sp>
      <p:sp>
        <p:nvSpPr>
          <p:cNvPr id="4" name="Rectangle: Rounded Corners 3">
            <a:extLst>
              <a:ext uri="{FF2B5EF4-FFF2-40B4-BE49-F238E27FC236}">
                <a16:creationId xmlns:a16="http://schemas.microsoft.com/office/drawing/2014/main" id="{67FD98CC-6690-9754-2E89-EB39071355E8}"/>
              </a:ext>
            </a:extLst>
          </p:cNvPr>
          <p:cNvSpPr/>
          <p:nvPr/>
        </p:nvSpPr>
        <p:spPr>
          <a:xfrm>
            <a:off x="380500" y="3060835"/>
            <a:ext cx="6114473" cy="1366982"/>
          </a:xfrm>
          <a:prstGeom prst="roundRect">
            <a:avLst/>
          </a:prstGeom>
          <a:solidFill>
            <a:srgbClr val="E7E6E6">
              <a:lumMod val="25000"/>
            </a:srgbClr>
          </a:solidFill>
          <a:ln w="12700" cap="flat" cmpd="sng" algn="ctr">
            <a:solidFill>
              <a:srgbClr val="8F2829">
                <a:shade val="50000"/>
              </a:srgbClr>
            </a:solidFill>
            <a:prstDash val="solid"/>
            <a:miter lim="800000"/>
          </a:ln>
          <a:effectLst/>
        </p:spPr>
        <p:txBody>
          <a:bodyPr lIns="182880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Secondary Students Participated in Survey</a:t>
            </a:r>
          </a:p>
        </p:txBody>
      </p:sp>
      <p:sp>
        <p:nvSpPr>
          <p:cNvPr id="5" name="Rectangle: Rounded Corners 4">
            <a:extLst>
              <a:ext uri="{FF2B5EF4-FFF2-40B4-BE49-F238E27FC236}">
                <a16:creationId xmlns:a16="http://schemas.microsoft.com/office/drawing/2014/main" id="{6A9215D5-6C76-7E4B-05E3-3EEF7FCA96AD}"/>
              </a:ext>
            </a:extLst>
          </p:cNvPr>
          <p:cNvSpPr/>
          <p:nvPr/>
        </p:nvSpPr>
        <p:spPr>
          <a:xfrm>
            <a:off x="380500" y="4448599"/>
            <a:ext cx="6114473" cy="1366982"/>
          </a:xfrm>
          <a:prstGeom prst="roundRect">
            <a:avLst/>
          </a:prstGeom>
          <a:solidFill>
            <a:srgbClr val="0D6F74">
              <a:lumMod val="75000"/>
            </a:srgbClr>
          </a:solidFill>
          <a:ln w="12700" cap="flat" cmpd="sng" algn="ctr">
            <a:solidFill>
              <a:srgbClr val="8F2829">
                <a:shade val="50000"/>
              </a:srgbClr>
            </a:solidFill>
            <a:prstDash val="solid"/>
            <a:miter lim="800000"/>
          </a:ln>
          <a:effectLst/>
        </p:spPr>
        <p:txBody>
          <a:bodyPr lIns="182880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Percent of Eligible Students Participated</a:t>
            </a:r>
          </a:p>
        </p:txBody>
      </p:sp>
      <p:sp>
        <p:nvSpPr>
          <p:cNvPr id="6" name="Rectangle: Rounded Corners 5">
            <a:extLst>
              <a:ext uri="{FF2B5EF4-FFF2-40B4-BE49-F238E27FC236}">
                <a16:creationId xmlns:a16="http://schemas.microsoft.com/office/drawing/2014/main" id="{C9190B12-31F6-2C1F-4130-B551F31F9B5F}"/>
              </a:ext>
            </a:extLst>
          </p:cNvPr>
          <p:cNvSpPr/>
          <p:nvPr/>
        </p:nvSpPr>
        <p:spPr>
          <a:xfrm>
            <a:off x="471340" y="1753386"/>
            <a:ext cx="1564850" cy="1216057"/>
          </a:xfrm>
          <a:prstGeom prst="roundRect">
            <a:avLst/>
          </a:prstGeom>
          <a:solidFill>
            <a:srgbClr val="8F2829"/>
          </a:solid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0" cap="none" spc="0" normalizeH="0" baseline="0" noProof="0">
                <a:ln>
                  <a:noFill/>
                </a:ln>
                <a:solidFill>
                  <a:srgbClr val="FFFFFF"/>
                </a:solidFill>
                <a:effectLst/>
                <a:uLnTx/>
                <a:uFillTx/>
                <a:latin typeface="Calibri" panose="020F0502020204030204"/>
                <a:ea typeface="+mn-ea"/>
                <a:cs typeface="+mn-cs"/>
              </a:rPr>
              <a:t>44,790</a:t>
            </a:r>
          </a:p>
        </p:txBody>
      </p:sp>
      <p:sp>
        <p:nvSpPr>
          <p:cNvPr id="7" name="Rectangle: Rounded Corners 6">
            <a:extLst>
              <a:ext uri="{FF2B5EF4-FFF2-40B4-BE49-F238E27FC236}">
                <a16:creationId xmlns:a16="http://schemas.microsoft.com/office/drawing/2014/main" id="{9A6E4871-D3D5-8017-0512-13D0FA60847A}"/>
              </a:ext>
            </a:extLst>
          </p:cNvPr>
          <p:cNvSpPr/>
          <p:nvPr/>
        </p:nvSpPr>
        <p:spPr>
          <a:xfrm>
            <a:off x="471340" y="3120368"/>
            <a:ext cx="1564850" cy="1216057"/>
          </a:xfrm>
          <a:prstGeom prst="roundRect">
            <a:avLst/>
          </a:prstGeom>
          <a:solidFill>
            <a:srgbClr val="E7E6E6">
              <a:lumMod val="10000"/>
            </a:srgbClr>
          </a:solid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0" cap="none" spc="0" normalizeH="0" baseline="0" noProof="0">
                <a:ln>
                  <a:noFill/>
                </a:ln>
                <a:solidFill>
                  <a:srgbClr val="FFFFFF"/>
                </a:solidFill>
                <a:effectLst/>
                <a:uLnTx/>
                <a:uFillTx/>
                <a:latin typeface="Calibri" panose="020F0502020204030204"/>
                <a:ea typeface="+mn-ea"/>
                <a:cs typeface="+mn-cs"/>
              </a:rPr>
              <a:t>24,319</a:t>
            </a:r>
          </a:p>
        </p:txBody>
      </p:sp>
      <p:sp>
        <p:nvSpPr>
          <p:cNvPr id="8" name="Rectangle: Rounded Corners 7">
            <a:extLst>
              <a:ext uri="{FF2B5EF4-FFF2-40B4-BE49-F238E27FC236}">
                <a16:creationId xmlns:a16="http://schemas.microsoft.com/office/drawing/2014/main" id="{3CCBF751-757A-39D2-0780-3EDFE14110D0}"/>
              </a:ext>
            </a:extLst>
          </p:cNvPr>
          <p:cNvSpPr/>
          <p:nvPr/>
        </p:nvSpPr>
        <p:spPr>
          <a:xfrm>
            <a:off x="471340" y="4524061"/>
            <a:ext cx="1564850" cy="1216057"/>
          </a:xfrm>
          <a:prstGeom prst="roundRect">
            <a:avLst/>
          </a:prstGeom>
          <a:solidFill>
            <a:srgbClr val="0D6F74"/>
          </a:solid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FFFFFF"/>
                </a:solidFill>
                <a:effectLst/>
                <a:uLnTx/>
                <a:uFillTx/>
                <a:latin typeface="Calibri" panose="020F0502020204030204"/>
                <a:ea typeface="+mn-ea"/>
                <a:cs typeface="+mn-cs"/>
              </a:rPr>
              <a:t>69%</a:t>
            </a:r>
          </a:p>
        </p:txBody>
      </p:sp>
      <p:graphicFrame>
        <p:nvGraphicFramePr>
          <p:cNvPr id="9" name="Table 12">
            <a:extLst>
              <a:ext uri="{FF2B5EF4-FFF2-40B4-BE49-F238E27FC236}">
                <a16:creationId xmlns:a16="http://schemas.microsoft.com/office/drawing/2014/main" id="{1B31BB8F-EE8C-0406-B3EB-BC3EB9D89409}"/>
              </a:ext>
            </a:extLst>
          </p:cNvPr>
          <p:cNvGraphicFramePr>
            <a:graphicFrameLocks noGrp="1"/>
          </p:cNvGraphicFramePr>
          <p:nvPr/>
        </p:nvGraphicFramePr>
        <p:xfrm>
          <a:off x="6875572" y="976896"/>
          <a:ext cx="5105073" cy="5797825"/>
        </p:xfrm>
        <a:graphic>
          <a:graphicData uri="http://schemas.openxmlformats.org/drawingml/2006/table">
            <a:tbl>
              <a:tblPr firstRow="1" bandRow="1"/>
              <a:tblGrid>
                <a:gridCol w="2185301">
                  <a:extLst>
                    <a:ext uri="{9D8B030D-6E8A-4147-A177-3AD203B41FA5}">
                      <a16:colId xmlns:a16="http://schemas.microsoft.com/office/drawing/2014/main" val="549160602"/>
                    </a:ext>
                  </a:extLst>
                </a:gridCol>
                <a:gridCol w="1505527">
                  <a:extLst>
                    <a:ext uri="{9D8B030D-6E8A-4147-A177-3AD203B41FA5}">
                      <a16:colId xmlns:a16="http://schemas.microsoft.com/office/drawing/2014/main" val="995347728"/>
                    </a:ext>
                  </a:extLst>
                </a:gridCol>
                <a:gridCol w="1414245">
                  <a:extLst>
                    <a:ext uri="{9D8B030D-6E8A-4147-A177-3AD203B41FA5}">
                      <a16:colId xmlns:a16="http://schemas.microsoft.com/office/drawing/2014/main" val="1805999873"/>
                    </a:ext>
                  </a:extLst>
                </a:gridCol>
              </a:tblGrid>
              <a:tr h="93503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t>Student Group</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8F282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t>Secondary FBISD Students</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8F282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t>Surveyed Students</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8F2829"/>
                    </a:solidFill>
                  </a:tcPr>
                </a:tc>
                <a:extLst>
                  <a:ext uri="{0D108BD9-81ED-4DB2-BD59-A6C34878D82A}">
                    <a16:rowId xmlns:a16="http://schemas.microsoft.com/office/drawing/2014/main" val="1532472117"/>
                  </a:ext>
                </a:extLst>
              </a:tr>
              <a:tr h="5597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b="1"/>
                        <a:t>African American</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29%</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24%</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extLst>
                  <a:ext uri="{0D108BD9-81ED-4DB2-BD59-A6C34878D82A}">
                    <a16:rowId xmlns:a16="http://schemas.microsoft.com/office/drawing/2014/main" val="2027940937"/>
                  </a:ext>
                </a:extLst>
              </a:tr>
              <a:tr h="5597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b="1"/>
                        <a:t>Asian</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27%</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34%</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extLst>
                  <a:ext uri="{0D108BD9-81ED-4DB2-BD59-A6C34878D82A}">
                    <a16:rowId xmlns:a16="http://schemas.microsoft.com/office/drawing/2014/main" val="587849624"/>
                  </a:ext>
                </a:extLst>
              </a:tr>
              <a:tr h="5597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b="1"/>
                        <a:t>Hispanic</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26%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24%</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extLst>
                  <a:ext uri="{0D108BD9-81ED-4DB2-BD59-A6C34878D82A}">
                    <a16:rowId xmlns:a16="http://schemas.microsoft.com/office/drawing/2014/main" val="1558917390"/>
                  </a:ext>
                </a:extLst>
              </a:tr>
              <a:tr h="5597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b="1"/>
                        <a:t>White</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14%</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15%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extLst>
                  <a:ext uri="{0D108BD9-81ED-4DB2-BD59-A6C34878D82A}">
                    <a16:rowId xmlns:a16="http://schemas.microsoft.com/office/drawing/2014/main" val="2502881735"/>
                  </a:ext>
                </a:extLst>
              </a:tr>
              <a:tr h="5597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b="1"/>
                        <a:t>ED</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50%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44%</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extLst>
                  <a:ext uri="{0D108BD9-81ED-4DB2-BD59-A6C34878D82A}">
                    <a16:rowId xmlns:a16="http://schemas.microsoft.com/office/drawing/2014/main" val="355147902"/>
                  </a:ext>
                </a:extLst>
              </a:tr>
              <a:tr h="5597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b="1"/>
                        <a:t>SPED</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12%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extLst>
                  <a:ext uri="{0D108BD9-81ED-4DB2-BD59-A6C34878D82A}">
                    <a16:rowId xmlns:a16="http://schemas.microsoft.com/office/drawing/2014/main" val="3702713312"/>
                  </a:ext>
                </a:extLst>
              </a:tr>
              <a:tr h="5597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b="1"/>
                        <a:t>GT</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11%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extLst>
                  <a:ext uri="{0D108BD9-81ED-4DB2-BD59-A6C34878D82A}">
                    <a16:rowId xmlns:a16="http://schemas.microsoft.com/office/drawing/2014/main" val="841959575"/>
                  </a:ext>
                </a:extLst>
              </a:tr>
              <a:tr h="5597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b="1"/>
                        <a:t>EL</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15%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15%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extLst>
                  <a:ext uri="{0D108BD9-81ED-4DB2-BD59-A6C34878D82A}">
                    <a16:rowId xmlns:a16="http://schemas.microsoft.com/office/drawing/2014/main" val="3258857072"/>
                  </a:ext>
                </a:extLst>
              </a:tr>
            </a:tbl>
          </a:graphicData>
        </a:graphic>
      </p:graphicFrame>
    </p:spTree>
    <p:extLst>
      <p:ext uri="{BB962C8B-B14F-4D97-AF65-F5344CB8AC3E}">
        <p14:creationId xmlns:p14="http://schemas.microsoft.com/office/powerpoint/2010/main" val="59914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1492-7C30-DD6D-1106-6B08D75FB646}"/>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Student Engagement Dimensions</a:t>
            </a:r>
          </a:p>
        </p:txBody>
      </p:sp>
      <p:graphicFrame>
        <p:nvGraphicFramePr>
          <p:cNvPr id="3" name="Diagram 2">
            <a:extLst>
              <a:ext uri="{FF2B5EF4-FFF2-40B4-BE49-F238E27FC236}">
                <a16:creationId xmlns:a16="http://schemas.microsoft.com/office/drawing/2014/main" id="{62A67EDE-1399-C6E6-4632-43BE379348A9}"/>
              </a:ext>
            </a:extLst>
          </p:cNvPr>
          <p:cNvGraphicFramePr/>
          <p:nvPr/>
        </p:nvGraphicFramePr>
        <p:xfrm>
          <a:off x="107506" y="1418048"/>
          <a:ext cx="430500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Table 12">
            <a:extLst>
              <a:ext uri="{FF2B5EF4-FFF2-40B4-BE49-F238E27FC236}">
                <a16:creationId xmlns:a16="http://schemas.microsoft.com/office/drawing/2014/main" id="{D4CD86CC-F27D-335F-D25E-4429863B30D5}"/>
              </a:ext>
            </a:extLst>
          </p:cNvPr>
          <p:cNvGraphicFramePr>
            <a:graphicFrameLocks noGrp="1"/>
          </p:cNvGraphicFramePr>
          <p:nvPr/>
        </p:nvGraphicFramePr>
        <p:xfrm>
          <a:off x="4120040" y="1418048"/>
          <a:ext cx="4013866" cy="5418666"/>
        </p:xfrm>
        <a:graphic>
          <a:graphicData uri="http://schemas.openxmlformats.org/drawingml/2006/table">
            <a:tbl>
              <a:tblPr firstRow="1" bandRow="1">
                <a:tableStyleId>{2D5ABB26-0587-4C30-8999-92F81FD0307C}</a:tableStyleId>
              </a:tblPr>
              <a:tblGrid>
                <a:gridCol w="4013866">
                  <a:extLst>
                    <a:ext uri="{9D8B030D-6E8A-4147-A177-3AD203B41FA5}">
                      <a16:colId xmlns:a16="http://schemas.microsoft.com/office/drawing/2014/main" val="440938384"/>
                    </a:ext>
                  </a:extLst>
                </a:gridCol>
              </a:tblGrid>
              <a:tr h="1806222">
                <a:tc>
                  <a:txBody>
                    <a:bodyPr/>
                    <a:lstStyle/>
                    <a:p>
                      <a:r>
                        <a:rPr lang="en-US" sz="2800"/>
                        <a:t>Overall mean score </a:t>
                      </a:r>
                      <a:r>
                        <a:rPr lang="en-US" sz="2800" b="1"/>
                        <a:t>2.78</a:t>
                      </a:r>
                    </a:p>
                    <a:p>
                      <a:r>
                        <a:rPr lang="en-US" sz="2800">
                          <a:sym typeface="Symbol" panose="05050102010706020507" pitchFamily="18" charset="2"/>
                        </a:rPr>
                        <a:t> 5.8% from 2022</a:t>
                      </a:r>
                      <a:endParaRPr lang="en-US" sz="2800" b="1"/>
                    </a:p>
                  </a:txBody>
                  <a:tcPr anchor="ctr"/>
                </a:tc>
                <a:extLst>
                  <a:ext uri="{0D108BD9-81ED-4DB2-BD59-A6C34878D82A}">
                    <a16:rowId xmlns:a16="http://schemas.microsoft.com/office/drawing/2014/main" val="1582835872"/>
                  </a:ext>
                </a:extLst>
              </a:tr>
              <a:tr h="1806222">
                <a:tc>
                  <a:txBody>
                    <a:bodyPr/>
                    <a:lstStyle/>
                    <a:p>
                      <a:r>
                        <a:rPr lang="en-US" sz="2800"/>
                        <a:t>Overall mean score </a:t>
                      </a:r>
                      <a:r>
                        <a:rPr lang="en-US" sz="2800" b="1"/>
                        <a:t>2.82</a:t>
                      </a:r>
                    </a:p>
                    <a:p>
                      <a:r>
                        <a:rPr lang="en-US" sz="2800">
                          <a:sym typeface="Symbol" panose="05050102010706020507" pitchFamily="18" charset="2"/>
                        </a:rPr>
                        <a:t> 1.9% from 2022</a:t>
                      </a:r>
                      <a:endParaRPr lang="en-US" sz="2800" b="1"/>
                    </a:p>
                  </a:txBody>
                  <a:tcPr anchor="ctr"/>
                </a:tc>
                <a:extLst>
                  <a:ext uri="{0D108BD9-81ED-4DB2-BD59-A6C34878D82A}">
                    <a16:rowId xmlns:a16="http://schemas.microsoft.com/office/drawing/2014/main" val="2421743760"/>
                  </a:ext>
                </a:extLst>
              </a:tr>
              <a:tr h="1806222">
                <a:tc>
                  <a:txBody>
                    <a:bodyPr/>
                    <a:lstStyle/>
                    <a:p>
                      <a:r>
                        <a:rPr lang="en-US" sz="2800"/>
                        <a:t>Overall mean score </a:t>
                      </a:r>
                      <a:r>
                        <a:rPr lang="en-US" sz="2800" b="1"/>
                        <a:t>2.87</a:t>
                      </a:r>
                    </a:p>
                    <a:p>
                      <a:r>
                        <a:rPr lang="en-US" sz="2800">
                          <a:sym typeface="Symbol" panose="05050102010706020507" pitchFamily="18" charset="2"/>
                        </a:rPr>
                        <a:t> 1.1% from 2022</a:t>
                      </a:r>
                      <a:endParaRPr lang="en-US" sz="2800" b="1"/>
                    </a:p>
                  </a:txBody>
                  <a:tcPr anchor="ctr"/>
                </a:tc>
                <a:extLst>
                  <a:ext uri="{0D108BD9-81ED-4DB2-BD59-A6C34878D82A}">
                    <a16:rowId xmlns:a16="http://schemas.microsoft.com/office/drawing/2014/main" val="767887512"/>
                  </a:ext>
                </a:extLst>
              </a:tr>
            </a:tbl>
          </a:graphicData>
        </a:graphic>
      </p:graphicFrame>
      <p:graphicFrame>
        <p:nvGraphicFramePr>
          <p:cNvPr id="5" name="Table 14">
            <a:extLst>
              <a:ext uri="{FF2B5EF4-FFF2-40B4-BE49-F238E27FC236}">
                <a16:creationId xmlns:a16="http://schemas.microsoft.com/office/drawing/2014/main" id="{D462621E-D7D5-AE2B-9EDC-A5DA3CE834CE}"/>
              </a:ext>
            </a:extLst>
          </p:cNvPr>
          <p:cNvGraphicFramePr>
            <a:graphicFrameLocks noGrp="1"/>
          </p:cNvGraphicFramePr>
          <p:nvPr/>
        </p:nvGraphicFramePr>
        <p:xfrm>
          <a:off x="8642669" y="2110554"/>
          <a:ext cx="3169890" cy="3383697"/>
        </p:xfrm>
        <a:graphic>
          <a:graphicData uri="http://schemas.openxmlformats.org/drawingml/2006/table">
            <a:tbl>
              <a:tblPr firstRow="1" bandRow="1">
                <a:tableStyleId>{D7AC3CCA-C797-4891-BE02-D94E43425B78}</a:tableStyleId>
              </a:tblPr>
              <a:tblGrid>
                <a:gridCol w="1584945">
                  <a:extLst>
                    <a:ext uri="{9D8B030D-6E8A-4147-A177-3AD203B41FA5}">
                      <a16:colId xmlns:a16="http://schemas.microsoft.com/office/drawing/2014/main" val="1987505813"/>
                    </a:ext>
                  </a:extLst>
                </a:gridCol>
                <a:gridCol w="1584945">
                  <a:extLst>
                    <a:ext uri="{9D8B030D-6E8A-4147-A177-3AD203B41FA5}">
                      <a16:colId xmlns:a16="http://schemas.microsoft.com/office/drawing/2014/main" val="3307325028"/>
                    </a:ext>
                  </a:extLst>
                </a:gridCol>
              </a:tblGrid>
              <a:tr h="679313">
                <a:tc gridSpan="2">
                  <a:txBody>
                    <a:bodyPr/>
                    <a:lstStyle/>
                    <a:p>
                      <a:pPr algn="ctr"/>
                      <a:r>
                        <a:rPr lang="en-US" b="1"/>
                        <a:t>Engagement Score Scale</a:t>
                      </a:r>
                    </a:p>
                  </a:txBody>
                  <a:tcPr>
                    <a:solidFill>
                      <a:schemeClr val="bg1">
                        <a:lumMod val="65000"/>
                      </a:schemeClr>
                    </a:solidFill>
                  </a:tcPr>
                </a:tc>
                <a:tc hMerge="1">
                  <a:txBody>
                    <a:bodyPr/>
                    <a:lstStyle/>
                    <a:p>
                      <a:endParaRPr lang="en-US" b="0"/>
                    </a:p>
                  </a:txBody>
                  <a:tcPr/>
                </a:tc>
                <a:extLst>
                  <a:ext uri="{0D108BD9-81ED-4DB2-BD59-A6C34878D82A}">
                    <a16:rowId xmlns:a16="http://schemas.microsoft.com/office/drawing/2014/main" val="500954037"/>
                  </a:ext>
                </a:extLst>
              </a:tr>
              <a:tr h="676096">
                <a:tc>
                  <a:txBody>
                    <a:bodyPr/>
                    <a:lstStyle/>
                    <a:p>
                      <a:r>
                        <a:rPr lang="en-US" b="0"/>
                        <a:t>Very Low</a:t>
                      </a:r>
                    </a:p>
                  </a:txBody>
                  <a:tcPr/>
                </a:tc>
                <a:tc>
                  <a:txBody>
                    <a:bodyPr/>
                    <a:lstStyle/>
                    <a:p>
                      <a:r>
                        <a:rPr lang="en-US" b="0"/>
                        <a:t>1.0-1.75</a:t>
                      </a:r>
                    </a:p>
                  </a:txBody>
                  <a:tcPr/>
                </a:tc>
                <a:extLst>
                  <a:ext uri="{0D108BD9-81ED-4DB2-BD59-A6C34878D82A}">
                    <a16:rowId xmlns:a16="http://schemas.microsoft.com/office/drawing/2014/main" val="3051529379"/>
                  </a:ext>
                </a:extLst>
              </a:tr>
              <a:tr h="676096">
                <a:tc>
                  <a:txBody>
                    <a:bodyPr/>
                    <a:lstStyle/>
                    <a:p>
                      <a:r>
                        <a:rPr lang="en-US"/>
                        <a:t>Low</a:t>
                      </a:r>
                    </a:p>
                  </a:txBody>
                  <a:tcPr/>
                </a:tc>
                <a:tc>
                  <a:txBody>
                    <a:bodyPr/>
                    <a:lstStyle/>
                    <a:p>
                      <a:r>
                        <a:rPr lang="en-US"/>
                        <a:t>1.76-2.50</a:t>
                      </a:r>
                    </a:p>
                  </a:txBody>
                  <a:tcPr/>
                </a:tc>
                <a:extLst>
                  <a:ext uri="{0D108BD9-81ED-4DB2-BD59-A6C34878D82A}">
                    <a16:rowId xmlns:a16="http://schemas.microsoft.com/office/drawing/2014/main" val="3125946529"/>
                  </a:ext>
                </a:extLst>
              </a:tr>
              <a:tr h="676096">
                <a:tc>
                  <a:txBody>
                    <a:bodyPr/>
                    <a:lstStyle/>
                    <a:p>
                      <a:r>
                        <a:rPr lang="en-US"/>
                        <a:t>Moderate</a:t>
                      </a:r>
                    </a:p>
                  </a:txBody>
                  <a:tcPr>
                    <a:solidFill>
                      <a:schemeClr val="accent6">
                        <a:lumMod val="20000"/>
                        <a:lumOff val="80000"/>
                      </a:schemeClr>
                    </a:solidFill>
                  </a:tcPr>
                </a:tc>
                <a:tc>
                  <a:txBody>
                    <a:bodyPr/>
                    <a:lstStyle/>
                    <a:p>
                      <a:r>
                        <a:rPr lang="en-US"/>
                        <a:t>2.51-3.25</a:t>
                      </a:r>
                    </a:p>
                  </a:txBody>
                  <a:tcPr>
                    <a:solidFill>
                      <a:schemeClr val="accent6">
                        <a:lumMod val="20000"/>
                        <a:lumOff val="80000"/>
                      </a:schemeClr>
                    </a:solidFill>
                  </a:tcPr>
                </a:tc>
                <a:extLst>
                  <a:ext uri="{0D108BD9-81ED-4DB2-BD59-A6C34878D82A}">
                    <a16:rowId xmlns:a16="http://schemas.microsoft.com/office/drawing/2014/main" val="102003738"/>
                  </a:ext>
                </a:extLst>
              </a:tr>
              <a:tr h="676096">
                <a:tc>
                  <a:txBody>
                    <a:bodyPr/>
                    <a:lstStyle/>
                    <a:p>
                      <a:r>
                        <a:rPr lang="en-US"/>
                        <a:t>High</a:t>
                      </a:r>
                    </a:p>
                  </a:txBody>
                  <a:tcPr/>
                </a:tc>
                <a:tc>
                  <a:txBody>
                    <a:bodyPr/>
                    <a:lstStyle/>
                    <a:p>
                      <a:r>
                        <a:rPr lang="en-US"/>
                        <a:t>3.26-4.0</a:t>
                      </a:r>
                    </a:p>
                  </a:txBody>
                  <a:tcPr/>
                </a:tc>
                <a:extLst>
                  <a:ext uri="{0D108BD9-81ED-4DB2-BD59-A6C34878D82A}">
                    <a16:rowId xmlns:a16="http://schemas.microsoft.com/office/drawing/2014/main" val="292299495"/>
                  </a:ext>
                </a:extLst>
              </a:tr>
            </a:tbl>
          </a:graphicData>
        </a:graphic>
      </p:graphicFrame>
      <p:sp>
        <p:nvSpPr>
          <p:cNvPr id="7" name="Rectangle: Rounded Corners 6">
            <a:extLst>
              <a:ext uri="{FF2B5EF4-FFF2-40B4-BE49-F238E27FC236}">
                <a16:creationId xmlns:a16="http://schemas.microsoft.com/office/drawing/2014/main" id="{8B56CB5E-BC74-22D4-828D-889F34C105F1}"/>
              </a:ext>
            </a:extLst>
          </p:cNvPr>
          <p:cNvSpPr/>
          <p:nvPr/>
        </p:nvSpPr>
        <p:spPr>
          <a:xfrm>
            <a:off x="1" y="901436"/>
            <a:ext cx="12192000" cy="365125"/>
          </a:xfrm>
          <a:prstGeom prst="roundRect">
            <a:avLst/>
          </a:prstGeom>
          <a:solidFill>
            <a:srgbClr val="4E4F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Secondary</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092404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1492-7C30-DD6D-1106-6B08D75FB646}"/>
              </a:ext>
            </a:extLst>
          </p:cNvPr>
          <p:cNvSpPr txBox="1">
            <a:spLocks/>
          </p:cNvSpPr>
          <p:nvPr/>
        </p:nvSpPr>
        <p:spPr>
          <a:xfrm>
            <a:off x="411901" y="231575"/>
            <a:ext cx="10924644" cy="106609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j-ea"/>
                <a:cs typeface="Arial"/>
              </a:rPr>
              <a:t>Behavioral Engagement – Key Findings </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aphicFrame>
        <p:nvGraphicFramePr>
          <p:cNvPr id="3" name="Diagram 2">
            <a:extLst>
              <a:ext uri="{FF2B5EF4-FFF2-40B4-BE49-F238E27FC236}">
                <a16:creationId xmlns:a16="http://schemas.microsoft.com/office/drawing/2014/main" id="{62A67EDE-1399-C6E6-4632-43BE379348A9}"/>
              </a:ext>
            </a:extLst>
          </p:cNvPr>
          <p:cNvGraphicFramePr/>
          <p:nvPr/>
        </p:nvGraphicFramePr>
        <p:xfrm>
          <a:off x="94443" y="1083998"/>
          <a:ext cx="4305005" cy="27359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Rounded Corners 6">
            <a:extLst>
              <a:ext uri="{FF2B5EF4-FFF2-40B4-BE49-F238E27FC236}">
                <a16:creationId xmlns:a16="http://schemas.microsoft.com/office/drawing/2014/main" id="{8B56CB5E-BC74-22D4-828D-889F34C105F1}"/>
              </a:ext>
            </a:extLst>
          </p:cNvPr>
          <p:cNvSpPr/>
          <p:nvPr/>
        </p:nvSpPr>
        <p:spPr>
          <a:xfrm>
            <a:off x="1" y="901436"/>
            <a:ext cx="12192000" cy="365125"/>
          </a:xfrm>
          <a:prstGeom prst="roundRect">
            <a:avLst/>
          </a:prstGeom>
          <a:solidFill>
            <a:srgbClr val="4E4F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Secondary</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aphicFrame>
        <p:nvGraphicFramePr>
          <p:cNvPr id="6" name="Diagram 5">
            <a:extLst>
              <a:ext uri="{FF2B5EF4-FFF2-40B4-BE49-F238E27FC236}">
                <a16:creationId xmlns:a16="http://schemas.microsoft.com/office/drawing/2014/main" id="{CA638918-AD22-E93B-2120-22E4082C9877}"/>
              </a:ext>
            </a:extLst>
          </p:cNvPr>
          <p:cNvGraphicFramePr/>
          <p:nvPr/>
        </p:nvGraphicFramePr>
        <p:xfrm>
          <a:off x="5454469" y="1439333"/>
          <a:ext cx="6119222"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4" name="Group 3">
            <a:extLst>
              <a:ext uri="{FF2B5EF4-FFF2-40B4-BE49-F238E27FC236}">
                <a16:creationId xmlns:a16="http://schemas.microsoft.com/office/drawing/2014/main" id="{3E2F3933-5CB3-AF8B-C339-564070648B81}"/>
              </a:ext>
            </a:extLst>
          </p:cNvPr>
          <p:cNvGrpSpPr/>
          <p:nvPr/>
        </p:nvGrpSpPr>
        <p:grpSpPr>
          <a:xfrm>
            <a:off x="1085696" y="3414350"/>
            <a:ext cx="2560842" cy="3503547"/>
            <a:chOff x="1267915" y="4779721"/>
            <a:chExt cx="1185486" cy="1604052"/>
          </a:xfrm>
        </p:grpSpPr>
        <p:pic>
          <p:nvPicPr>
            <p:cNvPr id="5" name="Picture 4">
              <a:extLst>
                <a:ext uri="{FF2B5EF4-FFF2-40B4-BE49-F238E27FC236}">
                  <a16:creationId xmlns:a16="http://schemas.microsoft.com/office/drawing/2014/main" id="{57B8DE14-F486-826E-39D0-6C8C3F021F74}"/>
                </a:ext>
              </a:extLst>
            </p:cNvPr>
            <p:cNvPicPr>
              <a:picLocks noChangeAspect="1"/>
            </p:cNvPicPr>
            <p:nvPr/>
          </p:nvPicPr>
          <p:blipFill rotWithShape="1">
            <a:blip r:embed="rId14"/>
            <a:srcRect l="4034" r="78127" b="16368"/>
            <a:stretch/>
          </p:blipFill>
          <p:spPr>
            <a:xfrm>
              <a:off x="1267915" y="4779721"/>
              <a:ext cx="1185486" cy="1576629"/>
            </a:xfrm>
            <a:prstGeom prst="rect">
              <a:avLst/>
            </a:prstGeom>
          </p:spPr>
        </p:pic>
        <p:sp>
          <p:nvSpPr>
            <p:cNvPr id="8" name="TextBox 7">
              <a:extLst>
                <a:ext uri="{FF2B5EF4-FFF2-40B4-BE49-F238E27FC236}">
                  <a16:creationId xmlns:a16="http://schemas.microsoft.com/office/drawing/2014/main" id="{3854BDB1-63E6-C241-BE9A-AEEB3DD06434}"/>
                </a:ext>
              </a:extLst>
            </p:cNvPr>
            <p:cNvSpPr txBox="1"/>
            <p:nvPr/>
          </p:nvSpPr>
          <p:spPr>
            <a:xfrm>
              <a:off x="1325252" y="6172406"/>
              <a:ext cx="1046473" cy="2113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small" spc="0" normalizeH="0" baseline="0" noProof="0">
                  <a:ln>
                    <a:noFill/>
                  </a:ln>
                  <a:solidFill>
                    <a:prstClr val="black"/>
                  </a:solidFill>
                  <a:effectLst/>
                  <a:uLnTx/>
                  <a:uFillTx/>
                  <a:latin typeface="Calibri" panose="020F0502020204030204"/>
                  <a:ea typeface="+mn-ea"/>
                  <a:cs typeface="+mn-cs"/>
                </a:rPr>
                <a:t>Grades 6-12</a:t>
              </a:r>
            </a:p>
          </p:txBody>
        </p:sp>
      </p:grpSp>
    </p:spTree>
    <p:extLst>
      <p:ext uri="{BB962C8B-B14F-4D97-AF65-F5344CB8AC3E}">
        <p14:creationId xmlns:p14="http://schemas.microsoft.com/office/powerpoint/2010/main" val="1095474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1492-7C30-DD6D-1106-6B08D75FB646}"/>
              </a:ext>
            </a:extLst>
          </p:cNvPr>
          <p:cNvSpPr txBox="1">
            <a:spLocks/>
          </p:cNvSpPr>
          <p:nvPr/>
        </p:nvSpPr>
        <p:spPr>
          <a:xfrm>
            <a:off x="411901" y="231575"/>
            <a:ext cx="11514115" cy="1066094"/>
          </a:xfrm>
          <a:prstGeom prst="rect">
            <a:avLst/>
          </a:prstGeom>
        </p:spPr>
        <p:txBody>
          <a:bodyPr lIns="91440" tIns="45720" rIns="91440" bIns="4572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j-ea"/>
                <a:cs typeface="Arial"/>
              </a:rPr>
              <a:t>Emotional Engagement Factors – Key Findings </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aphicFrame>
        <p:nvGraphicFramePr>
          <p:cNvPr id="3" name="Table 14">
            <a:extLst>
              <a:ext uri="{FF2B5EF4-FFF2-40B4-BE49-F238E27FC236}">
                <a16:creationId xmlns:a16="http://schemas.microsoft.com/office/drawing/2014/main" id="{DFC19790-C543-DA23-0877-EA27A3FADD3C}"/>
              </a:ext>
            </a:extLst>
          </p:cNvPr>
          <p:cNvGraphicFramePr>
            <a:graphicFrameLocks noGrp="1"/>
          </p:cNvGraphicFramePr>
          <p:nvPr/>
        </p:nvGraphicFramePr>
        <p:xfrm>
          <a:off x="-11039818" y="2215965"/>
          <a:ext cx="9858626" cy="3341581"/>
        </p:xfrm>
        <a:graphic>
          <a:graphicData uri="http://schemas.openxmlformats.org/drawingml/2006/table">
            <a:tbl>
              <a:tblPr firstRow="1" bandRow="1">
                <a:tableStyleId>{9DCAF9ED-07DC-4A11-8D7F-57B35C25682E}</a:tableStyleId>
              </a:tblPr>
              <a:tblGrid>
                <a:gridCol w="7099928">
                  <a:extLst>
                    <a:ext uri="{9D8B030D-6E8A-4147-A177-3AD203B41FA5}">
                      <a16:colId xmlns:a16="http://schemas.microsoft.com/office/drawing/2014/main" val="3217088916"/>
                    </a:ext>
                  </a:extLst>
                </a:gridCol>
                <a:gridCol w="2758698">
                  <a:extLst>
                    <a:ext uri="{9D8B030D-6E8A-4147-A177-3AD203B41FA5}">
                      <a16:colId xmlns:a16="http://schemas.microsoft.com/office/drawing/2014/main" val="2717632261"/>
                    </a:ext>
                  </a:extLst>
                </a:gridCol>
              </a:tblGrid>
              <a:tr h="488845">
                <a:tc>
                  <a:txBody>
                    <a:bodyPr/>
                    <a:lstStyle/>
                    <a:p>
                      <a:r>
                        <a:rPr lang="en-US" sz="2400"/>
                        <a:t>Overall Emotional Engagement (p.15)</a:t>
                      </a:r>
                    </a:p>
                  </a:txBody>
                  <a:tcPr>
                    <a:solidFill>
                      <a:srgbClr val="205178"/>
                    </a:solidFill>
                  </a:tcPr>
                </a:tc>
                <a:tc>
                  <a:txBody>
                    <a:bodyPr/>
                    <a:lstStyle/>
                    <a:p>
                      <a:pPr algn="ctr"/>
                      <a:r>
                        <a:rPr lang="en-US" sz="2400"/>
                        <a:t>2.82   </a:t>
                      </a:r>
                      <a:r>
                        <a:rPr lang="en-US" sz="2400">
                          <a:sym typeface="Symbol" panose="05050102010706020507" pitchFamily="18" charset="2"/>
                        </a:rPr>
                        <a:t>1.9%</a:t>
                      </a:r>
                      <a:endParaRPr lang="en-US" sz="2400"/>
                    </a:p>
                  </a:txBody>
                  <a:tcPr anchor="ctr">
                    <a:solidFill>
                      <a:srgbClr val="205178"/>
                    </a:solidFill>
                  </a:tcPr>
                </a:tc>
                <a:extLst>
                  <a:ext uri="{0D108BD9-81ED-4DB2-BD59-A6C34878D82A}">
                    <a16:rowId xmlns:a16="http://schemas.microsoft.com/office/drawing/2014/main" val="2222573459"/>
                  </a:ext>
                </a:extLst>
              </a:tr>
              <a:tr h="713184">
                <a:tc>
                  <a:txBody>
                    <a:bodyPr/>
                    <a:lstStyle/>
                    <a:p>
                      <a:r>
                        <a:rPr lang="en-US" sz="2400"/>
                        <a:t>Motivation for Learning (p. 16-18)</a:t>
                      </a:r>
                    </a:p>
                  </a:txBody>
                  <a:tcPr anchor="ctr"/>
                </a:tc>
                <a:tc>
                  <a:txBody>
                    <a:bodyPr/>
                    <a:lstStyle/>
                    <a:p>
                      <a:pPr algn="ctr"/>
                      <a:r>
                        <a:rPr lang="en-US" sz="2400"/>
                        <a:t>2.89    </a:t>
                      </a:r>
                      <a:r>
                        <a:rPr lang="en-US" sz="2400">
                          <a:sym typeface="Symbol" panose="05050102010706020507" pitchFamily="18" charset="2"/>
                        </a:rPr>
                        <a:t>1.1%</a:t>
                      </a:r>
                      <a:endParaRPr lang="en-US" sz="2400"/>
                    </a:p>
                  </a:txBody>
                  <a:tcPr anchor="ctr"/>
                </a:tc>
                <a:extLst>
                  <a:ext uri="{0D108BD9-81ED-4DB2-BD59-A6C34878D82A}">
                    <a16:rowId xmlns:a16="http://schemas.microsoft.com/office/drawing/2014/main" val="4252019819"/>
                  </a:ext>
                </a:extLst>
              </a:tr>
              <a:tr h="713184">
                <a:tc>
                  <a:txBody>
                    <a:bodyPr/>
                    <a:lstStyle/>
                    <a:p>
                      <a:r>
                        <a:rPr lang="en-US" sz="2400"/>
                        <a:t>Emotional Engagement with School (p. 19-21)</a:t>
                      </a:r>
                    </a:p>
                  </a:txBody>
                  <a:tcPr anchor="ctr"/>
                </a:tc>
                <a:tc>
                  <a:txBody>
                    <a:bodyPr/>
                    <a:lstStyle/>
                    <a:p>
                      <a:pPr algn="ctr"/>
                      <a:r>
                        <a:rPr lang="en-US" sz="2400"/>
                        <a:t>2.66   </a:t>
                      </a:r>
                      <a:r>
                        <a:rPr lang="en-US" sz="2400">
                          <a:sym typeface="Symbol" panose="05050102010706020507" pitchFamily="18" charset="2"/>
                        </a:rPr>
                        <a:t>1.8%</a:t>
                      </a:r>
                      <a:endParaRPr lang="en-US" sz="2400"/>
                    </a:p>
                  </a:txBody>
                  <a:tcPr anchor="ctr"/>
                </a:tc>
                <a:extLst>
                  <a:ext uri="{0D108BD9-81ED-4DB2-BD59-A6C34878D82A}">
                    <a16:rowId xmlns:a16="http://schemas.microsoft.com/office/drawing/2014/main" val="1563056012"/>
                  </a:ext>
                </a:extLst>
              </a:tr>
              <a:tr h="713184">
                <a:tc>
                  <a:txBody>
                    <a:bodyPr/>
                    <a:lstStyle/>
                    <a:p>
                      <a:r>
                        <a:rPr lang="en-US" sz="2400"/>
                        <a:t>Positive Relationships with Adults in School (p.22-23)</a:t>
                      </a:r>
                    </a:p>
                  </a:txBody>
                  <a:tcPr anchor="ctr"/>
                </a:tc>
                <a:tc>
                  <a:txBody>
                    <a:bodyPr/>
                    <a:lstStyle/>
                    <a:p>
                      <a:pPr algn="ctr"/>
                      <a:r>
                        <a:rPr lang="en-US" sz="2400"/>
                        <a:t>2.84   </a:t>
                      </a:r>
                      <a:r>
                        <a:rPr lang="en-US" sz="2400">
                          <a:sym typeface="Symbol" panose="05050102010706020507" pitchFamily="18" charset="2"/>
                        </a:rPr>
                        <a:t>2.0%</a:t>
                      </a:r>
                      <a:endParaRPr lang="en-US" sz="2400"/>
                    </a:p>
                  </a:txBody>
                  <a:tcPr anchor="ctr"/>
                </a:tc>
                <a:extLst>
                  <a:ext uri="{0D108BD9-81ED-4DB2-BD59-A6C34878D82A}">
                    <a16:rowId xmlns:a16="http://schemas.microsoft.com/office/drawing/2014/main" val="3676440835"/>
                  </a:ext>
                </a:extLst>
              </a:tr>
              <a:tr h="713184">
                <a:tc>
                  <a:txBody>
                    <a:bodyPr/>
                    <a:lstStyle/>
                    <a:p>
                      <a:r>
                        <a:rPr lang="en-US" sz="2400"/>
                        <a:t>Positive Relationships with Other Students (p. 24-25)</a:t>
                      </a:r>
                    </a:p>
                  </a:txBody>
                  <a:tcPr anchor="ctr"/>
                </a:tc>
                <a:tc>
                  <a:txBody>
                    <a:bodyPr/>
                    <a:lstStyle/>
                    <a:p>
                      <a:pPr algn="ctr"/>
                      <a:r>
                        <a:rPr lang="en-US" sz="2400"/>
                        <a:t>2.92   </a:t>
                      </a:r>
                      <a:r>
                        <a:rPr lang="en-US" sz="2400">
                          <a:sym typeface="Symbol" panose="05050102010706020507" pitchFamily="18" charset="2"/>
                        </a:rPr>
                        <a:t>3.4%</a:t>
                      </a:r>
                      <a:endParaRPr lang="en-US" sz="2400"/>
                    </a:p>
                  </a:txBody>
                  <a:tcPr anchor="ctr"/>
                </a:tc>
                <a:extLst>
                  <a:ext uri="{0D108BD9-81ED-4DB2-BD59-A6C34878D82A}">
                    <a16:rowId xmlns:a16="http://schemas.microsoft.com/office/drawing/2014/main" val="235994311"/>
                  </a:ext>
                </a:extLst>
              </a:tr>
            </a:tbl>
          </a:graphicData>
        </a:graphic>
      </p:graphicFrame>
      <p:sp>
        <p:nvSpPr>
          <p:cNvPr id="4" name="Rectangle: Rounded Corners 3">
            <a:extLst>
              <a:ext uri="{FF2B5EF4-FFF2-40B4-BE49-F238E27FC236}">
                <a16:creationId xmlns:a16="http://schemas.microsoft.com/office/drawing/2014/main" id="{BD7D200E-6BD9-0DD8-D68D-7D0AD99E939D}"/>
              </a:ext>
            </a:extLst>
          </p:cNvPr>
          <p:cNvSpPr/>
          <p:nvPr/>
        </p:nvSpPr>
        <p:spPr>
          <a:xfrm>
            <a:off x="0" y="845261"/>
            <a:ext cx="12184691" cy="365125"/>
          </a:xfrm>
          <a:prstGeom prst="roundRect">
            <a:avLst/>
          </a:prstGeom>
          <a:solidFill>
            <a:srgbClr val="4E4F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Secondary</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aphicFrame>
        <p:nvGraphicFramePr>
          <p:cNvPr id="5" name="Diagram 4">
            <a:extLst>
              <a:ext uri="{FF2B5EF4-FFF2-40B4-BE49-F238E27FC236}">
                <a16:creationId xmlns:a16="http://schemas.microsoft.com/office/drawing/2014/main" id="{9345DA38-44C6-545C-24D6-2F69B8F72365}"/>
              </a:ext>
            </a:extLst>
          </p:cNvPr>
          <p:cNvGraphicFramePr/>
          <p:nvPr/>
        </p:nvGraphicFramePr>
        <p:xfrm>
          <a:off x="159757" y="-293186"/>
          <a:ext cx="3959949" cy="50017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a:extLst>
              <a:ext uri="{FF2B5EF4-FFF2-40B4-BE49-F238E27FC236}">
                <a16:creationId xmlns:a16="http://schemas.microsoft.com/office/drawing/2014/main" id="{70AA52BE-C794-EA18-B951-D44E7519794A}"/>
              </a:ext>
            </a:extLst>
          </p:cNvPr>
          <p:cNvGraphicFramePr/>
          <p:nvPr/>
        </p:nvGraphicFramePr>
        <p:xfrm>
          <a:off x="4417103" y="1354666"/>
          <a:ext cx="7513825"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7" name="Group 6">
            <a:extLst>
              <a:ext uri="{FF2B5EF4-FFF2-40B4-BE49-F238E27FC236}">
                <a16:creationId xmlns:a16="http://schemas.microsoft.com/office/drawing/2014/main" id="{C074328A-C7E2-3B77-60A7-624A9723490D}"/>
              </a:ext>
            </a:extLst>
          </p:cNvPr>
          <p:cNvGrpSpPr/>
          <p:nvPr/>
        </p:nvGrpSpPr>
        <p:grpSpPr>
          <a:xfrm>
            <a:off x="1085696" y="3414350"/>
            <a:ext cx="2560842" cy="3503547"/>
            <a:chOff x="1267915" y="4779721"/>
            <a:chExt cx="1185486" cy="1604052"/>
          </a:xfrm>
        </p:grpSpPr>
        <p:pic>
          <p:nvPicPr>
            <p:cNvPr id="8" name="Picture 7">
              <a:extLst>
                <a:ext uri="{FF2B5EF4-FFF2-40B4-BE49-F238E27FC236}">
                  <a16:creationId xmlns:a16="http://schemas.microsoft.com/office/drawing/2014/main" id="{1F1BB15B-D82A-6683-8E0B-54EC45C01D48}"/>
                </a:ext>
              </a:extLst>
            </p:cNvPr>
            <p:cNvPicPr>
              <a:picLocks noChangeAspect="1"/>
            </p:cNvPicPr>
            <p:nvPr/>
          </p:nvPicPr>
          <p:blipFill rotWithShape="1">
            <a:blip r:embed="rId14"/>
            <a:srcRect l="4034" r="78127" b="16368"/>
            <a:stretch/>
          </p:blipFill>
          <p:spPr>
            <a:xfrm>
              <a:off x="1267915" y="4779721"/>
              <a:ext cx="1185486" cy="1576629"/>
            </a:xfrm>
            <a:prstGeom prst="rect">
              <a:avLst/>
            </a:prstGeom>
          </p:spPr>
        </p:pic>
        <p:sp>
          <p:nvSpPr>
            <p:cNvPr id="9" name="TextBox 8">
              <a:extLst>
                <a:ext uri="{FF2B5EF4-FFF2-40B4-BE49-F238E27FC236}">
                  <a16:creationId xmlns:a16="http://schemas.microsoft.com/office/drawing/2014/main" id="{F2FF922B-3768-750F-2DDF-48A88ED64AAD}"/>
                </a:ext>
              </a:extLst>
            </p:cNvPr>
            <p:cNvSpPr txBox="1"/>
            <p:nvPr/>
          </p:nvSpPr>
          <p:spPr>
            <a:xfrm>
              <a:off x="1325252" y="6172406"/>
              <a:ext cx="1046473" cy="2113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small" spc="0" normalizeH="0" baseline="0" noProof="0">
                  <a:ln>
                    <a:noFill/>
                  </a:ln>
                  <a:solidFill>
                    <a:prstClr val="black"/>
                  </a:solidFill>
                  <a:effectLst/>
                  <a:uLnTx/>
                  <a:uFillTx/>
                  <a:latin typeface="Calibri" panose="020F0502020204030204"/>
                  <a:ea typeface="+mn-ea"/>
                  <a:cs typeface="+mn-cs"/>
                </a:rPr>
                <a:t>Grades 6-12</a:t>
              </a:r>
            </a:p>
          </p:txBody>
        </p:sp>
      </p:grpSp>
    </p:spTree>
    <p:extLst>
      <p:ext uri="{BB962C8B-B14F-4D97-AF65-F5344CB8AC3E}">
        <p14:creationId xmlns:p14="http://schemas.microsoft.com/office/powerpoint/2010/main" val="2696459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1492-7C30-DD6D-1106-6B08D75FB646}"/>
              </a:ext>
            </a:extLst>
          </p:cNvPr>
          <p:cNvSpPr txBox="1">
            <a:spLocks/>
          </p:cNvSpPr>
          <p:nvPr/>
        </p:nvSpPr>
        <p:spPr>
          <a:xfrm>
            <a:off x="411901" y="231575"/>
            <a:ext cx="11355964" cy="1051717"/>
          </a:xfrm>
          <a:prstGeom prst="rect">
            <a:avLst/>
          </a:prstGeom>
        </p:spPr>
        <p:txBody>
          <a:bodyPr lIns="91440" tIns="45720" rIns="91440" bIns="4572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j-ea"/>
                <a:cs typeface="Arial"/>
              </a:rPr>
              <a:t>Cognitive Engagement Factors – Key Findings </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aphicFrame>
        <p:nvGraphicFramePr>
          <p:cNvPr id="3" name="Table 14">
            <a:extLst>
              <a:ext uri="{FF2B5EF4-FFF2-40B4-BE49-F238E27FC236}">
                <a16:creationId xmlns:a16="http://schemas.microsoft.com/office/drawing/2014/main" id="{94A98B1C-ACC3-BC97-882C-47AD7A1240F1}"/>
              </a:ext>
            </a:extLst>
          </p:cNvPr>
          <p:cNvGraphicFramePr>
            <a:graphicFrameLocks noGrp="1"/>
          </p:cNvGraphicFramePr>
          <p:nvPr/>
        </p:nvGraphicFramePr>
        <p:xfrm>
          <a:off x="-12291274" y="3065900"/>
          <a:ext cx="10342173" cy="3505616"/>
        </p:xfrm>
        <a:graphic>
          <a:graphicData uri="http://schemas.openxmlformats.org/drawingml/2006/table">
            <a:tbl>
              <a:tblPr firstRow="1" bandRow="1">
                <a:tableStyleId>{9DCAF9ED-07DC-4A11-8D7F-57B35C25682E}</a:tableStyleId>
              </a:tblPr>
              <a:tblGrid>
                <a:gridCol w="8147613">
                  <a:extLst>
                    <a:ext uri="{9D8B030D-6E8A-4147-A177-3AD203B41FA5}">
                      <a16:colId xmlns:a16="http://schemas.microsoft.com/office/drawing/2014/main" val="3217088916"/>
                    </a:ext>
                  </a:extLst>
                </a:gridCol>
                <a:gridCol w="2194560">
                  <a:extLst>
                    <a:ext uri="{9D8B030D-6E8A-4147-A177-3AD203B41FA5}">
                      <a16:colId xmlns:a16="http://schemas.microsoft.com/office/drawing/2014/main" val="2717632261"/>
                    </a:ext>
                  </a:extLst>
                </a:gridCol>
              </a:tblGrid>
              <a:tr h="543104">
                <a:tc>
                  <a:txBody>
                    <a:bodyPr/>
                    <a:lstStyle/>
                    <a:p>
                      <a:r>
                        <a:rPr lang="en-US" sz="2400"/>
                        <a:t>Overall Cognitive Engagement (p. 26)</a:t>
                      </a:r>
                    </a:p>
                  </a:txBody>
                  <a:tcPr>
                    <a:solidFill>
                      <a:schemeClr val="accent6"/>
                    </a:solidFill>
                  </a:tcPr>
                </a:tc>
                <a:tc>
                  <a:txBody>
                    <a:bodyPr/>
                    <a:lstStyle/>
                    <a:p>
                      <a:pPr algn="ctr"/>
                      <a:r>
                        <a:rPr lang="en-US" sz="2400"/>
                        <a:t>2.87   </a:t>
                      </a:r>
                      <a:r>
                        <a:rPr lang="en-US" sz="2400">
                          <a:sym typeface="Symbol" panose="05050102010706020507" pitchFamily="18" charset="2"/>
                        </a:rPr>
                        <a:t>1.1%</a:t>
                      </a:r>
                      <a:endParaRPr lang="en-US" sz="2400"/>
                    </a:p>
                  </a:txBody>
                  <a:tcPr anchor="ctr">
                    <a:solidFill>
                      <a:schemeClr val="accent6"/>
                    </a:solidFill>
                  </a:tcPr>
                </a:tc>
                <a:extLst>
                  <a:ext uri="{0D108BD9-81ED-4DB2-BD59-A6C34878D82A}">
                    <a16:rowId xmlns:a16="http://schemas.microsoft.com/office/drawing/2014/main" val="2222573459"/>
                  </a:ext>
                </a:extLst>
              </a:tr>
              <a:tr h="713184">
                <a:tc>
                  <a:txBody>
                    <a:bodyPr/>
                    <a:lstStyle/>
                    <a:p>
                      <a:r>
                        <a:rPr lang="en-US" sz="2400"/>
                        <a:t>Cognitive Growth through Personal Skill Development (p. 27-31)</a:t>
                      </a:r>
                    </a:p>
                  </a:txBody>
                  <a:tcPr anchor="ctr"/>
                </a:tc>
                <a:tc>
                  <a:txBody>
                    <a:bodyPr/>
                    <a:lstStyle/>
                    <a:p>
                      <a:pPr algn="ctr"/>
                      <a:r>
                        <a:rPr lang="en-US" sz="2400"/>
                        <a:t>2.89    </a:t>
                      </a:r>
                      <a:r>
                        <a:rPr lang="en-US" sz="2400">
                          <a:sym typeface="Symbol" panose="05050102010706020507" pitchFamily="18" charset="2"/>
                        </a:rPr>
                        <a:t>1.9%</a:t>
                      </a:r>
                      <a:endParaRPr lang="en-US" sz="2400"/>
                    </a:p>
                  </a:txBody>
                  <a:tcPr anchor="ctr"/>
                </a:tc>
                <a:extLst>
                  <a:ext uri="{0D108BD9-81ED-4DB2-BD59-A6C34878D82A}">
                    <a16:rowId xmlns:a16="http://schemas.microsoft.com/office/drawing/2014/main" val="4252019819"/>
                  </a:ext>
                </a:extLst>
              </a:tr>
              <a:tr h="713184">
                <a:tc>
                  <a:txBody>
                    <a:bodyPr/>
                    <a:lstStyle/>
                    <a:p>
                      <a:r>
                        <a:rPr lang="en-US" sz="2400"/>
                        <a:t>Level of Effort in Academic Pursuits (p. 32-36)</a:t>
                      </a:r>
                    </a:p>
                  </a:txBody>
                  <a:tcPr anchor="ctr"/>
                </a:tc>
                <a:tc>
                  <a:txBody>
                    <a:bodyPr/>
                    <a:lstStyle/>
                    <a:p>
                      <a:pPr algn="ctr"/>
                      <a:r>
                        <a:rPr lang="en-US" sz="2400"/>
                        <a:t>2.92   </a:t>
                      </a:r>
                      <a:r>
                        <a:rPr lang="en-US" sz="2400">
                          <a:sym typeface="Symbol" panose="05050102010706020507" pitchFamily="18" charset="2"/>
                        </a:rPr>
                        <a:t>0.8%</a:t>
                      </a:r>
                      <a:endParaRPr lang="en-US" sz="2400"/>
                    </a:p>
                  </a:txBody>
                  <a:tcPr anchor="ctr"/>
                </a:tc>
                <a:extLst>
                  <a:ext uri="{0D108BD9-81ED-4DB2-BD59-A6C34878D82A}">
                    <a16:rowId xmlns:a16="http://schemas.microsoft.com/office/drawing/2014/main" val="1563056012"/>
                  </a:ext>
                </a:extLst>
              </a:tr>
              <a:tr h="713184">
                <a:tc>
                  <a:txBody>
                    <a:bodyPr/>
                    <a:lstStyle/>
                    <a:p>
                      <a:r>
                        <a:rPr lang="en-US" sz="2400"/>
                        <a:t>Attitudes Towards Learning (p.37-39)</a:t>
                      </a:r>
                    </a:p>
                  </a:txBody>
                  <a:tcPr anchor="ctr"/>
                </a:tc>
                <a:tc>
                  <a:txBody>
                    <a:bodyPr/>
                    <a:lstStyle/>
                    <a:p>
                      <a:pPr algn="ctr"/>
                      <a:r>
                        <a:rPr lang="en-US" sz="2400"/>
                        <a:t>2.86   </a:t>
                      </a:r>
                      <a:r>
                        <a:rPr lang="en-US" sz="2400">
                          <a:sym typeface="Symbol" panose="05050102010706020507" pitchFamily="18" charset="2"/>
                        </a:rPr>
                        <a:t>1.2%</a:t>
                      </a:r>
                      <a:endParaRPr lang="en-US" sz="2400"/>
                    </a:p>
                  </a:txBody>
                  <a:tcPr anchor="ctr"/>
                </a:tc>
                <a:extLst>
                  <a:ext uri="{0D108BD9-81ED-4DB2-BD59-A6C34878D82A}">
                    <a16:rowId xmlns:a16="http://schemas.microsoft.com/office/drawing/2014/main" val="3676440835"/>
                  </a:ext>
                </a:extLst>
              </a:tr>
              <a:tr h="713184">
                <a:tc>
                  <a:txBody>
                    <a:bodyPr/>
                    <a:lstStyle/>
                    <a:p>
                      <a:r>
                        <a:rPr lang="en-US" sz="2400"/>
                        <a:t>Cognitive Engagement with Academic Goals, Future Plans, and Aspirations (p. 40-42)</a:t>
                      </a:r>
                    </a:p>
                  </a:txBody>
                  <a:tcPr anchor="ctr"/>
                </a:tc>
                <a:tc>
                  <a:txBody>
                    <a:bodyPr/>
                    <a:lstStyle/>
                    <a:p>
                      <a:pPr algn="ctr"/>
                      <a:r>
                        <a:rPr lang="en-US" sz="2400"/>
                        <a:t>2.73   </a:t>
                      </a:r>
                      <a:r>
                        <a:rPr lang="en-US" sz="2400">
                          <a:sym typeface="Symbol" panose="05050102010706020507" pitchFamily="18" charset="2"/>
                        </a:rPr>
                        <a:t>0.5%</a:t>
                      </a:r>
                      <a:endParaRPr lang="en-US" sz="2400"/>
                    </a:p>
                  </a:txBody>
                  <a:tcPr anchor="ctr"/>
                </a:tc>
                <a:extLst>
                  <a:ext uri="{0D108BD9-81ED-4DB2-BD59-A6C34878D82A}">
                    <a16:rowId xmlns:a16="http://schemas.microsoft.com/office/drawing/2014/main" val="235994311"/>
                  </a:ext>
                </a:extLst>
              </a:tr>
            </a:tbl>
          </a:graphicData>
        </a:graphic>
      </p:graphicFrame>
      <p:sp>
        <p:nvSpPr>
          <p:cNvPr id="4" name="Rectangle: Rounded Corners 3">
            <a:extLst>
              <a:ext uri="{FF2B5EF4-FFF2-40B4-BE49-F238E27FC236}">
                <a16:creationId xmlns:a16="http://schemas.microsoft.com/office/drawing/2014/main" id="{0511966E-5398-667A-FDB4-8EDC3D8C4E61}"/>
              </a:ext>
            </a:extLst>
          </p:cNvPr>
          <p:cNvSpPr/>
          <p:nvPr/>
        </p:nvSpPr>
        <p:spPr>
          <a:xfrm>
            <a:off x="-47" y="845261"/>
            <a:ext cx="12184691" cy="365125"/>
          </a:xfrm>
          <a:prstGeom prst="roundRect">
            <a:avLst/>
          </a:prstGeom>
          <a:solidFill>
            <a:srgbClr val="4E4F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Secondary</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aphicFrame>
        <p:nvGraphicFramePr>
          <p:cNvPr id="5" name="Diagram 4">
            <a:extLst>
              <a:ext uri="{FF2B5EF4-FFF2-40B4-BE49-F238E27FC236}">
                <a16:creationId xmlns:a16="http://schemas.microsoft.com/office/drawing/2014/main" id="{43B15F52-B3F4-C575-6EF4-ECAEAB8292C5}"/>
              </a:ext>
            </a:extLst>
          </p:cNvPr>
          <p:cNvGraphicFramePr/>
          <p:nvPr/>
        </p:nvGraphicFramePr>
        <p:xfrm>
          <a:off x="120568" y="1280938"/>
          <a:ext cx="3773043" cy="20734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a:extLst>
              <a:ext uri="{FF2B5EF4-FFF2-40B4-BE49-F238E27FC236}">
                <a16:creationId xmlns:a16="http://schemas.microsoft.com/office/drawing/2014/main" id="{BCF65064-D028-85AD-574F-3D426996AF29}"/>
              </a:ext>
            </a:extLst>
          </p:cNvPr>
          <p:cNvGraphicFramePr/>
          <p:nvPr/>
        </p:nvGraphicFramePr>
        <p:xfrm>
          <a:off x="4031112" y="1194918"/>
          <a:ext cx="8045787" cy="538991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7" name="Group 6">
            <a:extLst>
              <a:ext uri="{FF2B5EF4-FFF2-40B4-BE49-F238E27FC236}">
                <a16:creationId xmlns:a16="http://schemas.microsoft.com/office/drawing/2014/main" id="{4ACF7CA1-0373-F145-4289-959BAF68A7A4}"/>
              </a:ext>
            </a:extLst>
          </p:cNvPr>
          <p:cNvGrpSpPr/>
          <p:nvPr/>
        </p:nvGrpSpPr>
        <p:grpSpPr>
          <a:xfrm>
            <a:off x="1085696" y="3414350"/>
            <a:ext cx="2560842" cy="3503547"/>
            <a:chOff x="1267915" y="4779721"/>
            <a:chExt cx="1185486" cy="1604052"/>
          </a:xfrm>
        </p:grpSpPr>
        <p:pic>
          <p:nvPicPr>
            <p:cNvPr id="8" name="Picture 7">
              <a:extLst>
                <a:ext uri="{FF2B5EF4-FFF2-40B4-BE49-F238E27FC236}">
                  <a16:creationId xmlns:a16="http://schemas.microsoft.com/office/drawing/2014/main" id="{C75F3425-A25C-F4A4-3F64-D979747F7505}"/>
                </a:ext>
              </a:extLst>
            </p:cNvPr>
            <p:cNvPicPr>
              <a:picLocks noChangeAspect="1"/>
            </p:cNvPicPr>
            <p:nvPr/>
          </p:nvPicPr>
          <p:blipFill rotWithShape="1">
            <a:blip r:embed="rId14"/>
            <a:srcRect l="4034" r="78127" b="16368"/>
            <a:stretch/>
          </p:blipFill>
          <p:spPr>
            <a:xfrm>
              <a:off x="1267915" y="4779721"/>
              <a:ext cx="1185486" cy="1576629"/>
            </a:xfrm>
            <a:prstGeom prst="rect">
              <a:avLst/>
            </a:prstGeom>
          </p:spPr>
        </p:pic>
        <p:sp>
          <p:nvSpPr>
            <p:cNvPr id="9" name="TextBox 8">
              <a:extLst>
                <a:ext uri="{FF2B5EF4-FFF2-40B4-BE49-F238E27FC236}">
                  <a16:creationId xmlns:a16="http://schemas.microsoft.com/office/drawing/2014/main" id="{521F97C6-E068-06D3-47F6-E4DDCE8E1F3A}"/>
                </a:ext>
              </a:extLst>
            </p:cNvPr>
            <p:cNvSpPr txBox="1"/>
            <p:nvPr/>
          </p:nvSpPr>
          <p:spPr>
            <a:xfrm>
              <a:off x="1325252" y="6172406"/>
              <a:ext cx="1046473" cy="2113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small" spc="0" normalizeH="0" baseline="0" noProof="0">
                  <a:ln>
                    <a:noFill/>
                  </a:ln>
                  <a:solidFill>
                    <a:prstClr val="black"/>
                  </a:solidFill>
                  <a:effectLst/>
                  <a:uLnTx/>
                  <a:uFillTx/>
                  <a:latin typeface="Calibri" panose="020F0502020204030204"/>
                  <a:ea typeface="+mn-ea"/>
                  <a:cs typeface="+mn-cs"/>
                </a:rPr>
                <a:t>Grades 6-12</a:t>
              </a:r>
            </a:p>
          </p:txBody>
        </p:sp>
      </p:grpSp>
    </p:spTree>
    <p:extLst>
      <p:ext uri="{BB962C8B-B14F-4D97-AF65-F5344CB8AC3E}">
        <p14:creationId xmlns:p14="http://schemas.microsoft.com/office/powerpoint/2010/main" val="4024254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1492-7C30-DD6D-1106-6B08D75FB646}"/>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Elementary Student Participation</a:t>
            </a:r>
          </a:p>
        </p:txBody>
      </p:sp>
      <p:sp>
        <p:nvSpPr>
          <p:cNvPr id="3" name="Rectangle: Rounded Corners 2">
            <a:extLst>
              <a:ext uri="{FF2B5EF4-FFF2-40B4-BE49-F238E27FC236}">
                <a16:creationId xmlns:a16="http://schemas.microsoft.com/office/drawing/2014/main" id="{F461A483-8E88-B86A-68DB-0D1925E7FADD}"/>
              </a:ext>
            </a:extLst>
          </p:cNvPr>
          <p:cNvSpPr/>
          <p:nvPr/>
        </p:nvSpPr>
        <p:spPr>
          <a:xfrm>
            <a:off x="211354" y="1695891"/>
            <a:ext cx="6495072" cy="1366982"/>
          </a:xfrm>
          <a:prstGeom prst="roundRect">
            <a:avLst/>
          </a:prstGeom>
          <a:solidFill>
            <a:srgbClr val="8F2829">
              <a:lumMod val="75000"/>
            </a:srgbClr>
          </a:solidFill>
          <a:ln w="12700" cap="flat" cmpd="sng" algn="ctr">
            <a:solidFill>
              <a:srgbClr val="8F2829">
                <a:shade val="50000"/>
              </a:srgbClr>
            </a:solidFill>
            <a:prstDash val="solid"/>
            <a:miter lim="800000"/>
          </a:ln>
          <a:effectLst/>
        </p:spPr>
        <p:txBody>
          <a:bodyPr lIns="182880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Total Elementary Students Grades 3 – 5  in FBISD</a:t>
            </a:r>
          </a:p>
        </p:txBody>
      </p:sp>
      <p:sp>
        <p:nvSpPr>
          <p:cNvPr id="4" name="Rectangle: Rounded Corners 3">
            <a:extLst>
              <a:ext uri="{FF2B5EF4-FFF2-40B4-BE49-F238E27FC236}">
                <a16:creationId xmlns:a16="http://schemas.microsoft.com/office/drawing/2014/main" id="{448F56C5-7EFA-A20A-E183-00900E8CA559}"/>
              </a:ext>
            </a:extLst>
          </p:cNvPr>
          <p:cNvSpPr/>
          <p:nvPr/>
        </p:nvSpPr>
        <p:spPr>
          <a:xfrm>
            <a:off x="211354" y="3084232"/>
            <a:ext cx="6495072" cy="1366982"/>
          </a:xfrm>
          <a:prstGeom prst="roundRect">
            <a:avLst/>
          </a:prstGeom>
          <a:solidFill>
            <a:srgbClr val="3F3F42"/>
          </a:solidFill>
          <a:ln w="12700" cap="flat" cmpd="sng" algn="ctr">
            <a:solidFill>
              <a:srgbClr val="8F2829">
                <a:shade val="50000"/>
              </a:srgbClr>
            </a:solidFill>
            <a:prstDash val="solid"/>
            <a:miter lim="800000"/>
          </a:ln>
          <a:effectLst/>
        </p:spPr>
        <p:txBody>
          <a:bodyPr lIns="182880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Elementary Grades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Calibri" panose="020F0502020204030204"/>
                <a:ea typeface="+mn-ea"/>
                <a:cs typeface="+mn-cs"/>
              </a:rPr>
              <a:t>3 – 5 Students Participated</a:t>
            </a:r>
            <a:endParaRPr kumimoji="0" lang="en-US" sz="3200" b="0" i="0" u="none" strike="noStrike" kern="0" cap="none" spc="0" normalizeH="0" baseline="0" noProof="0">
              <a:ln>
                <a:noFill/>
              </a:ln>
              <a:solidFill>
                <a:srgbClr val="FFFFFF"/>
              </a:solidFill>
              <a:effectLst/>
              <a:uLnTx/>
              <a:uFillTx/>
              <a:latin typeface="Calibri" panose="020F0502020204030204"/>
              <a:ea typeface="+mn-ea"/>
              <a:cs typeface="Calibri"/>
            </a:endParaRPr>
          </a:p>
        </p:txBody>
      </p:sp>
      <p:sp>
        <p:nvSpPr>
          <p:cNvPr id="5" name="Rectangle: Rounded Corners 4">
            <a:extLst>
              <a:ext uri="{FF2B5EF4-FFF2-40B4-BE49-F238E27FC236}">
                <a16:creationId xmlns:a16="http://schemas.microsoft.com/office/drawing/2014/main" id="{CF249BFF-FB67-6810-CD58-9D553DBCDB22}"/>
              </a:ext>
            </a:extLst>
          </p:cNvPr>
          <p:cNvSpPr/>
          <p:nvPr/>
        </p:nvSpPr>
        <p:spPr>
          <a:xfrm>
            <a:off x="302194" y="1776783"/>
            <a:ext cx="1564850" cy="1216057"/>
          </a:xfrm>
          <a:prstGeom prst="roundRect">
            <a:avLst/>
          </a:prstGeom>
          <a:solidFill>
            <a:srgbClr val="8F2829"/>
          </a:solid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0" cap="none" spc="0" normalizeH="0" baseline="0" noProof="0">
                <a:ln>
                  <a:noFill/>
                </a:ln>
                <a:solidFill>
                  <a:srgbClr val="FFFFFF"/>
                </a:solidFill>
                <a:effectLst/>
                <a:uLnTx/>
                <a:uFillTx/>
                <a:latin typeface="Calibri" panose="020F0502020204030204"/>
                <a:ea typeface="+mn-ea"/>
                <a:cs typeface="+mn-cs"/>
              </a:rPr>
              <a:t>16,941</a:t>
            </a:r>
          </a:p>
        </p:txBody>
      </p:sp>
      <p:sp>
        <p:nvSpPr>
          <p:cNvPr id="6" name="Rectangle: Rounded Corners 5">
            <a:extLst>
              <a:ext uri="{FF2B5EF4-FFF2-40B4-BE49-F238E27FC236}">
                <a16:creationId xmlns:a16="http://schemas.microsoft.com/office/drawing/2014/main" id="{0394BF50-4312-956B-CAE2-F3DD15C353F4}"/>
              </a:ext>
            </a:extLst>
          </p:cNvPr>
          <p:cNvSpPr/>
          <p:nvPr/>
        </p:nvSpPr>
        <p:spPr>
          <a:xfrm>
            <a:off x="302194" y="3159694"/>
            <a:ext cx="1564850" cy="1216057"/>
          </a:xfrm>
          <a:prstGeom prst="roundRect">
            <a:avLst/>
          </a:prstGeom>
          <a:solidFill>
            <a:srgbClr val="3F3F42">
              <a:lumMod val="75000"/>
            </a:srgbClr>
          </a:solidFill>
          <a:ln w="12700" cap="flat" cmpd="sng" algn="ctr">
            <a:solidFill>
              <a:srgbClr val="FFFFFF"/>
            </a:solid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0" cap="none" spc="0" normalizeH="0" baseline="0" noProof="0">
                <a:ln>
                  <a:noFill/>
                </a:ln>
                <a:solidFill>
                  <a:srgbClr val="FFFFFF"/>
                </a:solidFill>
                <a:effectLst/>
                <a:uLnTx/>
                <a:uFillTx/>
                <a:latin typeface="Calibri" panose="020F0502020204030204"/>
                <a:ea typeface="+mn-ea"/>
                <a:cs typeface="+mn-cs"/>
              </a:rPr>
              <a:t>11,207</a:t>
            </a:r>
            <a:endParaRPr kumimoji="0" lang="en-US" sz="3400" b="0" i="0" u="none" strike="noStrike" kern="0" cap="none" spc="0" normalizeH="0" baseline="0" noProof="0">
              <a:ln>
                <a:noFill/>
              </a:ln>
              <a:solidFill>
                <a:srgbClr val="FFFFFF"/>
              </a:solidFill>
              <a:effectLst/>
              <a:uLnTx/>
              <a:uFillTx/>
              <a:latin typeface="Calibri" panose="020F0502020204030204"/>
              <a:ea typeface="+mn-ea"/>
              <a:cs typeface="Calibri"/>
            </a:endParaRPr>
          </a:p>
        </p:txBody>
      </p:sp>
      <p:graphicFrame>
        <p:nvGraphicFramePr>
          <p:cNvPr id="7" name="Table 12">
            <a:extLst>
              <a:ext uri="{FF2B5EF4-FFF2-40B4-BE49-F238E27FC236}">
                <a16:creationId xmlns:a16="http://schemas.microsoft.com/office/drawing/2014/main" id="{B2A9AD5E-5A80-56F8-58F1-8D490DE3BC83}"/>
              </a:ext>
            </a:extLst>
          </p:cNvPr>
          <p:cNvGraphicFramePr>
            <a:graphicFrameLocks noGrp="1"/>
          </p:cNvGraphicFramePr>
          <p:nvPr/>
        </p:nvGraphicFramePr>
        <p:xfrm>
          <a:off x="6875572" y="976896"/>
          <a:ext cx="5105073" cy="5777194"/>
        </p:xfrm>
        <a:graphic>
          <a:graphicData uri="http://schemas.openxmlformats.org/drawingml/2006/table">
            <a:tbl>
              <a:tblPr firstRow="1" bandRow="1"/>
              <a:tblGrid>
                <a:gridCol w="2185301">
                  <a:extLst>
                    <a:ext uri="{9D8B030D-6E8A-4147-A177-3AD203B41FA5}">
                      <a16:colId xmlns:a16="http://schemas.microsoft.com/office/drawing/2014/main" val="549160602"/>
                    </a:ext>
                  </a:extLst>
                </a:gridCol>
                <a:gridCol w="1505527">
                  <a:extLst>
                    <a:ext uri="{9D8B030D-6E8A-4147-A177-3AD203B41FA5}">
                      <a16:colId xmlns:a16="http://schemas.microsoft.com/office/drawing/2014/main" val="995347728"/>
                    </a:ext>
                  </a:extLst>
                </a:gridCol>
                <a:gridCol w="1414245">
                  <a:extLst>
                    <a:ext uri="{9D8B030D-6E8A-4147-A177-3AD203B41FA5}">
                      <a16:colId xmlns:a16="http://schemas.microsoft.com/office/drawing/2014/main" val="1805999873"/>
                    </a:ext>
                  </a:extLst>
                </a:gridCol>
              </a:tblGrid>
              <a:tr h="89081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t>Student Group</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8F282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t>Elementary FBISD Students</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8F282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t>Surveyed Students</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8F2829"/>
                    </a:solidFill>
                  </a:tcPr>
                </a:tc>
                <a:extLst>
                  <a:ext uri="{0D108BD9-81ED-4DB2-BD59-A6C34878D82A}">
                    <a16:rowId xmlns:a16="http://schemas.microsoft.com/office/drawing/2014/main" val="1532472117"/>
                  </a:ext>
                </a:extLst>
              </a:tr>
              <a:tr h="5597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b="1"/>
                        <a:t>African American</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26%</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23%</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extLst>
                  <a:ext uri="{0D108BD9-81ED-4DB2-BD59-A6C34878D82A}">
                    <a16:rowId xmlns:a16="http://schemas.microsoft.com/office/drawing/2014/main" val="2027940937"/>
                  </a:ext>
                </a:extLst>
              </a:tr>
              <a:tr h="5597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b="1"/>
                        <a:t>Asian</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28%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32%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extLst>
                  <a:ext uri="{0D108BD9-81ED-4DB2-BD59-A6C34878D82A}">
                    <a16:rowId xmlns:a16="http://schemas.microsoft.com/office/drawing/2014/main" val="587849624"/>
                  </a:ext>
                </a:extLst>
              </a:tr>
              <a:tr h="5597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b="1"/>
                        <a:t>Hispanic</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26%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24%</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extLst>
                  <a:ext uri="{0D108BD9-81ED-4DB2-BD59-A6C34878D82A}">
                    <a16:rowId xmlns:a16="http://schemas.microsoft.com/office/drawing/2014/main" val="1558917390"/>
                  </a:ext>
                </a:extLst>
              </a:tr>
              <a:tr h="5597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b="1"/>
                        <a:t>White</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14%</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16%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extLst>
                  <a:ext uri="{0D108BD9-81ED-4DB2-BD59-A6C34878D82A}">
                    <a16:rowId xmlns:a16="http://schemas.microsoft.com/office/drawing/2014/main" val="2502881735"/>
                  </a:ext>
                </a:extLst>
              </a:tr>
              <a:tr h="5597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b="1"/>
                        <a:t>ED</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50%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44%</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extLst>
                  <a:ext uri="{0D108BD9-81ED-4DB2-BD59-A6C34878D82A}">
                    <a16:rowId xmlns:a16="http://schemas.microsoft.com/office/drawing/2014/main" val="355147902"/>
                  </a:ext>
                </a:extLst>
              </a:tr>
              <a:tr h="5597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b="1"/>
                        <a:t>SPED</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17%</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13%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extLst>
                  <a:ext uri="{0D108BD9-81ED-4DB2-BD59-A6C34878D82A}">
                    <a16:rowId xmlns:a16="http://schemas.microsoft.com/office/drawing/2014/main" val="3702713312"/>
                  </a:ext>
                </a:extLst>
              </a:tr>
              <a:tr h="5597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b="1"/>
                        <a:t>GT</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10%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40000"/>
                      </a:srgbClr>
                    </a:solidFill>
                  </a:tcPr>
                </a:tc>
                <a:extLst>
                  <a:ext uri="{0D108BD9-81ED-4DB2-BD59-A6C34878D82A}">
                    <a16:rowId xmlns:a16="http://schemas.microsoft.com/office/drawing/2014/main" val="841959575"/>
                  </a:ext>
                </a:extLst>
              </a:tr>
              <a:tr h="5597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b="1"/>
                        <a:t>EL</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26%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0"/>
                        <a:t>25%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829">
                        <a:tint val="20000"/>
                      </a:srgbClr>
                    </a:solidFill>
                  </a:tcPr>
                </a:tc>
                <a:extLst>
                  <a:ext uri="{0D108BD9-81ED-4DB2-BD59-A6C34878D82A}">
                    <a16:rowId xmlns:a16="http://schemas.microsoft.com/office/drawing/2014/main" val="3258857072"/>
                  </a:ext>
                </a:extLst>
              </a:tr>
            </a:tbl>
          </a:graphicData>
        </a:graphic>
      </p:graphicFrame>
      <p:sp>
        <p:nvSpPr>
          <p:cNvPr id="8" name="Rectangle: Rounded Corners 7">
            <a:extLst>
              <a:ext uri="{FF2B5EF4-FFF2-40B4-BE49-F238E27FC236}">
                <a16:creationId xmlns:a16="http://schemas.microsoft.com/office/drawing/2014/main" id="{264A59AF-BAC0-7EAB-A31B-D2AB8BB161B9}"/>
              </a:ext>
            </a:extLst>
          </p:cNvPr>
          <p:cNvSpPr/>
          <p:nvPr/>
        </p:nvSpPr>
        <p:spPr>
          <a:xfrm>
            <a:off x="211354" y="4493932"/>
            <a:ext cx="6495072" cy="1366982"/>
          </a:xfrm>
          <a:prstGeom prst="roundRect">
            <a:avLst/>
          </a:prstGeom>
          <a:solidFill>
            <a:srgbClr val="0D6F74"/>
          </a:solidFill>
          <a:ln w="12700" cap="flat" cmpd="sng" algn="ctr">
            <a:solidFill>
              <a:srgbClr val="8F2829">
                <a:shade val="50000"/>
              </a:srgbClr>
            </a:solidFill>
            <a:prstDash val="solid"/>
            <a:miter lim="800000"/>
          </a:ln>
          <a:effectLst/>
        </p:spPr>
        <p:txBody>
          <a:bodyPr lIns="182880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a:ln>
                  <a:noFill/>
                </a:ln>
                <a:solidFill>
                  <a:srgbClr val="FFFFFF"/>
                </a:solidFill>
                <a:effectLst/>
                <a:uLnTx/>
                <a:uFillTx/>
                <a:latin typeface="Calibri" panose="020F0502020204030204"/>
                <a:ea typeface="+mn-ea"/>
                <a:cs typeface="+mn-cs"/>
              </a:rPr>
              <a:t>Percent of All Eligible Grades 3 – 5 Students Participated</a:t>
            </a:r>
          </a:p>
        </p:txBody>
      </p:sp>
      <p:sp>
        <p:nvSpPr>
          <p:cNvPr id="9" name="Rectangle: Rounded Corners 8">
            <a:extLst>
              <a:ext uri="{FF2B5EF4-FFF2-40B4-BE49-F238E27FC236}">
                <a16:creationId xmlns:a16="http://schemas.microsoft.com/office/drawing/2014/main" id="{2D071B5F-5919-0F50-A3B6-39CF03B173BD}"/>
              </a:ext>
            </a:extLst>
          </p:cNvPr>
          <p:cNvSpPr/>
          <p:nvPr/>
        </p:nvSpPr>
        <p:spPr>
          <a:xfrm>
            <a:off x="302193" y="4569394"/>
            <a:ext cx="1564850" cy="1216057"/>
          </a:xfrm>
          <a:prstGeom prst="roundRect">
            <a:avLst/>
          </a:prstGeom>
          <a:solidFill>
            <a:srgbClr val="0D6F74">
              <a:lumMod val="50000"/>
            </a:srgbClr>
          </a:solidFill>
          <a:ln w="12700" cap="flat" cmpd="sng" algn="ctr">
            <a:solidFill>
              <a:srgbClr val="FFFFFF"/>
            </a:solid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FFFFFF"/>
                </a:solidFill>
                <a:effectLst/>
                <a:uLnTx/>
                <a:uFillTx/>
                <a:latin typeface="Calibri" panose="020F0502020204030204"/>
                <a:ea typeface="+mn-ea"/>
                <a:cs typeface="+mn-cs"/>
              </a:rPr>
              <a:t>88%</a:t>
            </a:r>
          </a:p>
        </p:txBody>
      </p:sp>
    </p:spTree>
    <p:extLst>
      <p:ext uri="{BB962C8B-B14F-4D97-AF65-F5344CB8AC3E}">
        <p14:creationId xmlns:p14="http://schemas.microsoft.com/office/powerpoint/2010/main" val="1240930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1492-7C30-DD6D-1106-6B08D75FB646}"/>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Overall Dimensions</a:t>
            </a:r>
          </a:p>
        </p:txBody>
      </p:sp>
      <p:sp>
        <p:nvSpPr>
          <p:cNvPr id="3" name="Rectangle: Rounded Corners 2">
            <a:extLst>
              <a:ext uri="{FF2B5EF4-FFF2-40B4-BE49-F238E27FC236}">
                <a16:creationId xmlns:a16="http://schemas.microsoft.com/office/drawing/2014/main" id="{88424552-19EE-21C0-8CF5-DBD56F2F905F}"/>
              </a:ext>
            </a:extLst>
          </p:cNvPr>
          <p:cNvSpPr/>
          <p:nvPr/>
        </p:nvSpPr>
        <p:spPr>
          <a:xfrm>
            <a:off x="0" y="898005"/>
            <a:ext cx="12184691" cy="365125"/>
          </a:xfrm>
          <a:prstGeom prst="roundRect">
            <a:avLst/>
          </a:prstGeom>
          <a:solidFill>
            <a:srgbClr val="4E4F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Elementary</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aphicFrame>
        <p:nvGraphicFramePr>
          <p:cNvPr id="4" name="Diagram 3">
            <a:extLst>
              <a:ext uri="{FF2B5EF4-FFF2-40B4-BE49-F238E27FC236}">
                <a16:creationId xmlns:a16="http://schemas.microsoft.com/office/drawing/2014/main" id="{D07B21AB-A34E-EE66-BA2E-4B3F28E34EA0}"/>
              </a:ext>
            </a:extLst>
          </p:cNvPr>
          <p:cNvGraphicFramePr/>
          <p:nvPr/>
        </p:nvGraphicFramePr>
        <p:xfrm>
          <a:off x="107506" y="1418048"/>
          <a:ext cx="430500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Table 4">
            <a:extLst>
              <a:ext uri="{FF2B5EF4-FFF2-40B4-BE49-F238E27FC236}">
                <a16:creationId xmlns:a16="http://schemas.microsoft.com/office/drawing/2014/main" id="{77737966-2CDF-9AEF-F0AB-CA11F0F810A9}"/>
              </a:ext>
            </a:extLst>
          </p:cNvPr>
          <p:cNvGraphicFramePr>
            <a:graphicFrameLocks noGrp="1"/>
          </p:cNvGraphicFramePr>
          <p:nvPr/>
        </p:nvGraphicFramePr>
        <p:xfrm>
          <a:off x="9011478" y="2048794"/>
          <a:ext cx="2732568" cy="3383697"/>
        </p:xfrm>
        <a:graphic>
          <a:graphicData uri="http://schemas.openxmlformats.org/drawingml/2006/table">
            <a:tbl>
              <a:tblPr firstRow="1" bandRow="1">
                <a:tableStyleId>{D7AC3CCA-C797-4891-BE02-D94E43425B78}</a:tableStyleId>
              </a:tblPr>
              <a:tblGrid>
                <a:gridCol w="1366284">
                  <a:extLst>
                    <a:ext uri="{9D8B030D-6E8A-4147-A177-3AD203B41FA5}">
                      <a16:colId xmlns:a16="http://schemas.microsoft.com/office/drawing/2014/main" val="1987505813"/>
                    </a:ext>
                  </a:extLst>
                </a:gridCol>
                <a:gridCol w="1366284">
                  <a:extLst>
                    <a:ext uri="{9D8B030D-6E8A-4147-A177-3AD203B41FA5}">
                      <a16:colId xmlns:a16="http://schemas.microsoft.com/office/drawing/2014/main" val="3307325028"/>
                    </a:ext>
                  </a:extLst>
                </a:gridCol>
              </a:tblGrid>
              <a:tr h="679313">
                <a:tc gridSpan="2">
                  <a:txBody>
                    <a:bodyPr/>
                    <a:lstStyle/>
                    <a:p>
                      <a:pPr algn="ctr"/>
                      <a:r>
                        <a:rPr lang="en-US" b="1"/>
                        <a:t>Engagement Score Scale</a:t>
                      </a:r>
                    </a:p>
                  </a:txBody>
                  <a:tcPr>
                    <a:solidFill>
                      <a:schemeClr val="bg1">
                        <a:lumMod val="65000"/>
                      </a:schemeClr>
                    </a:solidFill>
                  </a:tcPr>
                </a:tc>
                <a:tc hMerge="1">
                  <a:txBody>
                    <a:bodyPr/>
                    <a:lstStyle/>
                    <a:p>
                      <a:endParaRPr lang="en-US" b="0"/>
                    </a:p>
                  </a:txBody>
                  <a:tcPr/>
                </a:tc>
                <a:extLst>
                  <a:ext uri="{0D108BD9-81ED-4DB2-BD59-A6C34878D82A}">
                    <a16:rowId xmlns:a16="http://schemas.microsoft.com/office/drawing/2014/main" val="500954037"/>
                  </a:ext>
                </a:extLst>
              </a:tr>
              <a:tr h="676096">
                <a:tc>
                  <a:txBody>
                    <a:bodyPr/>
                    <a:lstStyle/>
                    <a:p>
                      <a:r>
                        <a:rPr lang="en-US" b="0"/>
                        <a:t>Very Low</a:t>
                      </a:r>
                    </a:p>
                  </a:txBody>
                  <a:tcPr/>
                </a:tc>
                <a:tc>
                  <a:txBody>
                    <a:bodyPr/>
                    <a:lstStyle/>
                    <a:p>
                      <a:r>
                        <a:rPr lang="en-US" b="0"/>
                        <a:t>1.0-1.75</a:t>
                      </a:r>
                    </a:p>
                  </a:txBody>
                  <a:tcPr/>
                </a:tc>
                <a:extLst>
                  <a:ext uri="{0D108BD9-81ED-4DB2-BD59-A6C34878D82A}">
                    <a16:rowId xmlns:a16="http://schemas.microsoft.com/office/drawing/2014/main" val="3051529379"/>
                  </a:ext>
                </a:extLst>
              </a:tr>
              <a:tr h="676096">
                <a:tc>
                  <a:txBody>
                    <a:bodyPr/>
                    <a:lstStyle/>
                    <a:p>
                      <a:r>
                        <a:rPr lang="en-US"/>
                        <a:t>Low</a:t>
                      </a:r>
                    </a:p>
                  </a:txBody>
                  <a:tcPr/>
                </a:tc>
                <a:tc>
                  <a:txBody>
                    <a:bodyPr/>
                    <a:lstStyle/>
                    <a:p>
                      <a:r>
                        <a:rPr lang="en-US"/>
                        <a:t>1.76-2.50</a:t>
                      </a:r>
                    </a:p>
                  </a:txBody>
                  <a:tcPr/>
                </a:tc>
                <a:extLst>
                  <a:ext uri="{0D108BD9-81ED-4DB2-BD59-A6C34878D82A}">
                    <a16:rowId xmlns:a16="http://schemas.microsoft.com/office/drawing/2014/main" val="3125946529"/>
                  </a:ext>
                </a:extLst>
              </a:tr>
              <a:tr h="676096">
                <a:tc>
                  <a:txBody>
                    <a:bodyPr/>
                    <a:lstStyle/>
                    <a:p>
                      <a:r>
                        <a:rPr lang="en-US"/>
                        <a:t>Moderate</a:t>
                      </a:r>
                    </a:p>
                  </a:txBody>
                  <a:tcPr>
                    <a:solidFill>
                      <a:schemeClr val="accent1">
                        <a:lumMod val="20000"/>
                        <a:lumOff val="80000"/>
                      </a:schemeClr>
                    </a:solidFill>
                  </a:tcPr>
                </a:tc>
                <a:tc>
                  <a:txBody>
                    <a:bodyPr/>
                    <a:lstStyle/>
                    <a:p>
                      <a:r>
                        <a:rPr lang="en-US"/>
                        <a:t>2.51-3.25</a:t>
                      </a:r>
                    </a:p>
                  </a:txBody>
                  <a:tcPr>
                    <a:solidFill>
                      <a:schemeClr val="accent1">
                        <a:lumMod val="20000"/>
                        <a:lumOff val="80000"/>
                      </a:schemeClr>
                    </a:solidFill>
                  </a:tcPr>
                </a:tc>
                <a:extLst>
                  <a:ext uri="{0D108BD9-81ED-4DB2-BD59-A6C34878D82A}">
                    <a16:rowId xmlns:a16="http://schemas.microsoft.com/office/drawing/2014/main" val="102003738"/>
                  </a:ext>
                </a:extLst>
              </a:tr>
              <a:tr h="676096">
                <a:tc>
                  <a:txBody>
                    <a:bodyPr/>
                    <a:lstStyle/>
                    <a:p>
                      <a:r>
                        <a:rPr lang="en-US"/>
                        <a:t>High</a:t>
                      </a:r>
                    </a:p>
                  </a:txBody>
                  <a:tcPr>
                    <a:solidFill>
                      <a:schemeClr val="accent6">
                        <a:lumMod val="40000"/>
                        <a:lumOff val="60000"/>
                      </a:schemeClr>
                    </a:solidFill>
                  </a:tcPr>
                </a:tc>
                <a:tc>
                  <a:txBody>
                    <a:bodyPr/>
                    <a:lstStyle/>
                    <a:p>
                      <a:r>
                        <a:rPr lang="en-US"/>
                        <a:t>3.26-4.0</a:t>
                      </a:r>
                    </a:p>
                  </a:txBody>
                  <a:tcPr>
                    <a:solidFill>
                      <a:schemeClr val="accent6">
                        <a:lumMod val="40000"/>
                        <a:lumOff val="60000"/>
                      </a:schemeClr>
                    </a:solidFill>
                  </a:tcPr>
                </a:tc>
                <a:extLst>
                  <a:ext uri="{0D108BD9-81ED-4DB2-BD59-A6C34878D82A}">
                    <a16:rowId xmlns:a16="http://schemas.microsoft.com/office/drawing/2014/main" val="292299495"/>
                  </a:ext>
                </a:extLst>
              </a:tr>
            </a:tbl>
          </a:graphicData>
        </a:graphic>
      </p:graphicFrame>
      <p:graphicFrame>
        <p:nvGraphicFramePr>
          <p:cNvPr id="6" name="Table 12">
            <a:extLst>
              <a:ext uri="{FF2B5EF4-FFF2-40B4-BE49-F238E27FC236}">
                <a16:creationId xmlns:a16="http://schemas.microsoft.com/office/drawing/2014/main" id="{413F968C-811D-A290-B6A3-5ED3A44F9A29}"/>
              </a:ext>
            </a:extLst>
          </p:cNvPr>
          <p:cNvGraphicFramePr>
            <a:graphicFrameLocks noGrp="1"/>
          </p:cNvGraphicFramePr>
          <p:nvPr/>
        </p:nvGraphicFramePr>
        <p:xfrm>
          <a:off x="4120040" y="1418048"/>
          <a:ext cx="4013866" cy="5418666"/>
        </p:xfrm>
        <a:graphic>
          <a:graphicData uri="http://schemas.openxmlformats.org/drawingml/2006/table">
            <a:tbl>
              <a:tblPr firstRow="1" bandRow="1">
                <a:tableStyleId>{2D5ABB26-0587-4C30-8999-92F81FD0307C}</a:tableStyleId>
              </a:tblPr>
              <a:tblGrid>
                <a:gridCol w="4013866">
                  <a:extLst>
                    <a:ext uri="{9D8B030D-6E8A-4147-A177-3AD203B41FA5}">
                      <a16:colId xmlns:a16="http://schemas.microsoft.com/office/drawing/2014/main" val="440938384"/>
                    </a:ext>
                  </a:extLst>
                </a:gridCol>
              </a:tblGrid>
              <a:tr h="1806222">
                <a:tc>
                  <a:txBody>
                    <a:bodyPr/>
                    <a:lstStyle/>
                    <a:p>
                      <a:r>
                        <a:rPr lang="en-US" sz="2800"/>
                        <a:t>Overall mean score </a:t>
                      </a:r>
                      <a:r>
                        <a:rPr lang="en-US" sz="2800" b="1"/>
                        <a:t>2.41</a:t>
                      </a:r>
                    </a:p>
                    <a:p>
                      <a:r>
                        <a:rPr lang="en-US" sz="2800">
                          <a:sym typeface="Symbol" panose="05050102010706020507" pitchFamily="18" charset="2"/>
                        </a:rPr>
                        <a:t> 0.3% from 2022</a:t>
                      </a:r>
                      <a:endParaRPr lang="en-US" sz="2800" b="1"/>
                    </a:p>
                  </a:txBody>
                  <a:tcPr anchor="ctr"/>
                </a:tc>
                <a:extLst>
                  <a:ext uri="{0D108BD9-81ED-4DB2-BD59-A6C34878D82A}">
                    <a16:rowId xmlns:a16="http://schemas.microsoft.com/office/drawing/2014/main" val="1582835872"/>
                  </a:ext>
                </a:extLst>
              </a:tr>
              <a:tr h="1806222">
                <a:tc>
                  <a:txBody>
                    <a:bodyPr/>
                    <a:lstStyle/>
                    <a:p>
                      <a:r>
                        <a:rPr lang="en-US" sz="2800"/>
                        <a:t>Overall mean score </a:t>
                      </a:r>
                      <a:r>
                        <a:rPr lang="en-US" sz="2800" b="1"/>
                        <a:t>3.29</a:t>
                      </a:r>
                    </a:p>
                    <a:p>
                      <a:r>
                        <a:rPr lang="en-US" sz="2800">
                          <a:sym typeface="Symbol" panose="05050102010706020507" pitchFamily="18" charset="2"/>
                        </a:rPr>
                        <a:t> 0.3% from 2022</a:t>
                      </a:r>
                      <a:endParaRPr lang="en-US" sz="2800" b="1"/>
                    </a:p>
                  </a:txBody>
                  <a:tcPr anchor="ctr"/>
                </a:tc>
                <a:extLst>
                  <a:ext uri="{0D108BD9-81ED-4DB2-BD59-A6C34878D82A}">
                    <a16:rowId xmlns:a16="http://schemas.microsoft.com/office/drawing/2014/main" val="2421743760"/>
                  </a:ext>
                </a:extLst>
              </a:tr>
              <a:tr h="1806222">
                <a:tc>
                  <a:txBody>
                    <a:bodyPr/>
                    <a:lstStyle/>
                    <a:p>
                      <a:r>
                        <a:rPr lang="en-US" sz="2800"/>
                        <a:t>Overall mean score </a:t>
                      </a:r>
                      <a:r>
                        <a:rPr lang="en-US" sz="2800" b="1"/>
                        <a:t>3.58</a:t>
                      </a:r>
                    </a:p>
                    <a:p>
                      <a:r>
                        <a:rPr lang="en-US" sz="2800">
                          <a:sym typeface="Symbol" panose="05050102010706020507" pitchFamily="18" charset="2"/>
                        </a:rPr>
                        <a:t> 5.3% from 2022</a:t>
                      </a:r>
                      <a:endParaRPr lang="en-US" sz="2800" b="1"/>
                    </a:p>
                  </a:txBody>
                  <a:tcPr anchor="ctr"/>
                </a:tc>
                <a:extLst>
                  <a:ext uri="{0D108BD9-81ED-4DB2-BD59-A6C34878D82A}">
                    <a16:rowId xmlns:a16="http://schemas.microsoft.com/office/drawing/2014/main" val="767887512"/>
                  </a:ext>
                </a:extLst>
              </a:tr>
            </a:tbl>
          </a:graphicData>
        </a:graphic>
      </p:graphicFrame>
    </p:spTree>
    <p:extLst>
      <p:ext uri="{BB962C8B-B14F-4D97-AF65-F5344CB8AC3E}">
        <p14:creationId xmlns:p14="http://schemas.microsoft.com/office/powerpoint/2010/main" val="2811914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Welcome &amp; Mindful Moment</a:t>
            </a:r>
          </a:p>
        </p:txBody>
      </p:sp>
      <p:sp>
        <p:nvSpPr>
          <p:cNvPr id="3" name="TextBox 2">
            <a:extLst>
              <a:ext uri="{FF2B5EF4-FFF2-40B4-BE49-F238E27FC236}">
                <a16:creationId xmlns:a16="http://schemas.microsoft.com/office/drawing/2014/main" id="{A6BDFE55-FDC5-E856-DB98-3945E124ACCE}"/>
              </a:ext>
            </a:extLst>
          </p:cNvPr>
          <p:cNvSpPr txBox="1"/>
          <p:nvPr/>
        </p:nvSpPr>
        <p:spPr>
          <a:xfrm>
            <a:off x="652758" y="4924214"/>
            <a:ext cx="10683787" cy="1077218"/>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Allison Thummel</a:t>
            </a:r>
          </a:p>
          <a:p>
            <a:pPr algn="ctr"/>
            <a:r>
              <a:rPr lang="en-US" sz="3200" dirty="0">
                <a:latin typeface="Arial" panose="020B0604020202020204" pitchFamily="34" charset="0"/>
                <a:cs typeface="Arial" panose="020B0604020202020204" pitchFamily="34" charset="0"/>
              </a:rPr>
              <a:t>Fort Bend ISD SHAC Chair</a:t>
            </a:r>
          </a:p>
        </p:txBody>
      </p:sp>
      <p:pic>
        <p:nvPicPr>
          <p:cNvPr id="4" name="Picture 3">
            <a:extLst>
              <a:ext uri="{FF2B5EF4-FFF2-40B4-BE49-F238E27FC236}">
                <a16:creationId xmlns:a16="http://schemas.microsoft.com/office/drawing/2014/main" id="{4E1FEC86-30AF-F73A-E810-6F3638EE4D28}"/>
              </a:ext>
            </a:extLst>
          </p:cNvPr>
          <p:cNvPicPr>
            <a:picLocks noChangeAspect="1"/>
          </p:cNvPicPr>
          <p:nvPr/>
        </p:nvPicPr>
        <p:blipFill>
          <a:blip r:embed="rId4"/>
          <a:stretch>
            <a:fillRect/>
          </a:stretch>
        </p:blipFill>
        <p:spPr>
          <a:xfrm>
            <a:off x="2336169" y="1246373"/>
            <a:ext cx="7519662" cy="3677841"/>
          </a:xfrm>
          <a:prstGeom prst="rect">
            <a:avLst/>
          </a:prstGeom>
        </p:spPr>
      </p:pic>
    </p:spTree>
    <p:extLst>
      <p:ext uri="{BB962C8B-B14F-4D97-AF65-F5344CB8AC3E}">
        <p14:creationId xmlns:p14="http://schemas.microsoft.com/office/powerpoint/2010/main" val="2251870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1492-7C30-DD6D-1106-6B08D75FB646}"/>
              </a:ext>
            </a:extLst>
          </p:cNvPr>
          <p:cNvSpPr txBox="1">
            <a:spLocks/>
          </p:cNvSpPr>
          <p:nvPr/>
        </p:nvSpPr>
        <p:spPr>
          <a:xfrm>
            <a:off x="411901" y="231575"/>
            <a:ext cx="10924644" cy="106609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j-ea"/>
                <a:cs typeface="Arial"/>
              </a:rPr>
              <a:t>Behavioral Engagement – Key Findings </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aphicFrame>
        <p:nvGraphicFramePr>
          <p:cNvPr id="3" name="Diagram 2">
            <a:extLst>
              <a:ext uri="{FF2B5EF4-FFF2-40B4-BE49-F238E27FC236}">
                <a16:creationId xmlns:a16="http://schemas.microsoft.com/office/drawing/2014/main" id="{62A67EDE-1399-C6E6-4632-43BE379348A9}"/>
              </a:ext>
            </a:extLst>
          </p:cNvPr>
          <p:cNvGraphicFramePr/>
          <p:nvPr/>
        </p:nvGraphicFramePr>
        <p:xfrm>
          <a:off x="94443" y="1083998"/>
          <a:ext cx="4305005" cy="27359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Rounded Corners 6">
            <a:extLst>
              <a:ext uri="{FF2B5EF4-FFF2-40B4-BE49-F238E27FC236}">
                <a16:creationId xmlns:a16="http://schemas.microsoft.com/office/drawing/2014/main" id="{8B56CB5E-BC74-22D4-828D-889F34C105F1}"/>
              </a:ext>
            </a:extLst>
          </p:cNvPr>
          <p:cNvSpPr/>
          <p:nvPr/>
        </p:nvSpPr>
        <p:spPr>
          <a:xfrm>
            <a:off x="1" y="901436"/>
            <a:ext cx="12192000" cy="365125"/>
          </a:xfrm>
          <a:prstGeom prst="roundRect">
            <a:avLst/>
          </a:prstGeom>
          <a:solidFill>
            <a:srgbClr val="4E4F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Elementary</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aphicFrame>
        <p:nvGraphicFramePr>
          <p:cNvPr id="6" name="Diagram 5">
            <a:extLst>
              <a:ext uri="{FF2B5EF4-FFF2-40B4-BE49-F238E27FC236}">
                <a16:creationId xmlns:a16="http://schemas.microsoft.com/office/drawing/2014/main" id="{CA638918-AD22-E93B-2120-22E4082C9877}"/>
              </a:ext>
            </a:extLst>
          </p:cNvPr>
          <p:cNvGraphicFramePr/>
          <p:nvPr/>
        </p:nvGraphicFramePr>
        <p:xfrm>
          <a:off x="5454469" y="1439333"/>
          <a:ext cx="6119222"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4" name="Group 3">
            <a:extLst>
              <a:ext uri="{FF2B5EF4-FFF2-40B4-BE49-F238E27FC236}">
                <a16:creationId xmlns:a16="http://schemas.microsoft.com/office/drawing/2014/main" id="{A7C309AE-E311-89A8-B20A-83DC2F4AE7CC}"/>
              </a:ext>
            </a:extLst>
          </p:cNvPr>
          <p:cNvGrpSpPr/>
          <p:nvPr/>
        </p:nvGrpSpPr>
        <p:grpSpPr>
          <a:xfrm>
            <a:off x="1085696" y="3414350"/>
            <a:ext cx="2560842" cy="3503547"/>
            <a:chOff x="1267915" y="4779721"/>
            <a:chExt cx="1185486" cy="1604052"/>
          </a:xfrm>
        </p:grpSpPr>
        <p:pic>
          <p:nvPicPr>
            <p:cNvPr id="5" name="Picture 4">
              <a:extLst>
                <a:ext uri="{FF2B5EF4-FFF2-40B4-BE49-F238E27FC236}">
                  <a16:creationId xmlns:a16="http://schemas.microsoft.com/office/drawing/2014/main" id="{FBEE0912-5524-EF2D-6440-117C5E8838EB}"/>
                </a:ext>
              </a:extLst>
            </p:cNvPr>
            <p:cNvPicPr>
              <a:picLocks noChangeAspect="1"/>
            </p:cNvPicPr>
            <p:nvPr/>
          </p:nvPicPr>
          <p:blipFill rotWithShape="1">
            <a:blip r:embed="rId14"/>
            <a:srcRect l="4034" r="78127" b="16368"/>
            <a:stretch/>
          </p:blipFill>
          <p:spPr>
            <a:xfrm>
              <a:off x="1267915" y="4779721"/>
              <a:ext cx="1185486" cy="1576629"/>
            </a:xfrm>
            <a:prstGeom prst="rect">
              <a:avLst/>
            </a:prstGeom>
          </p:spPr>
        </p:pic>
        <p:sp>
          <p:nvSpPr>
            <p:cNvPr id="8" name="TextBox 7">
              <a:extLst>
                <a:ext uri="{FF2B5EF4-FFF2-40B4-BE49-F238E27FC236}">
                  <a16:creationId xmlns:a16="http://schemas.microsoft.com/office/drawing/2014/main" id="{11C9F566-DF42-8E7D-7FB1-28A1ECF98AC8}"/>
                </a:ext>
              </a:extLst>
            </p:cNvPr>
            <p:cNvSpPr txBox="1"/>
            <p:nvPr/>
          </p:nvSpPr>
          <p:spPr>
            <a:xfrm>
              <a:off x="1325252" y="6172406"/>
              <a:ext cx="1046473" cy="2113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small" spc="0" normalizeH="0" baseline="0" noProof="0">
                  <a:ln>
                    <a:noFill/>
                  </a:ln>
                  <a:solidFill>
                    <a:prstClr val="black"/>
                  </a:solidFill>
                  <a:effectLst/>
                  <a:uLnTx/>
                  <a:uFillTx/>
                  <a:latin typeface="Calibri" panose="020F0502020204030204"/>
                  <a:ea typeface="+mn-ea"/>
                  <a:cs typeface="+mn-cs"/>
                </a:rPr>
                <a:t>Grades 3-5</a:t>
              </a:r>
            </a:p>
          </p:txBody>
        </p:sp>
      </p:grpSp>
    </p:spTree>
    <p:extLst>
      <p:ext uri="{BB962C8B-B14F-4D97-AF65-F5344CB8AC3E}">
        <p14:creationId xmlns:p14="http://schemas.microsoft.com/office/powerpoint/2010/main" val="1808843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1492-7C30-DD6D-1106-6B08D75FB646}"/>
              </a:ext>
            </a:extLst>
          </p:cNvPr>
          <p:cNvSpPr txBox="1">
            <a:spLocks/>
          </p:cNvSpPr>
          <p:nvPr/>
        </p:nvSpPr>
        <p:spPr>
          <a:xfrm>
            <a:off x="411901" y="231575"/>
            <a:ext cx="11298455" cy="1066094"/>
          </a:xfrm>
          <a:prstGeom prst="rect">
            <a:avLst/>
          </a:prstGeom>
        </p:spPr>
        <p:txBody>
          <a:bodyPr lIns="91440" tIns="45720" rIns="91440" bIns="4572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j-ea"/>
                <a:cs typeface="Arial"/>
              </a:rPr>
              <a:t>Emotional Engagement Factors – Key Findings </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aphicFrame>
        <p:nvGraphicFramePr>
          <p:cNvPr id="3" name="Table 14">
            <a:extLst>
              <a:ext uri="{FF2B5EF4-FFF2-40B4-BE49-F238E27FC236}">
                <a16:creationId xmlns:a16="http://schemas.microsoft.com/office/drawing/2014/main" id="{DBB98D20-E0F8-4623-A808-97F265F08604}"/>
              </a:ext>
            </a:extLst>
          </p:cNvPr>
          <p:cNvGraphicFramePr>
            <a:graphicFrameLocks noGrp="1"/>
          </p:cNvGraphicFramePr>
          <p:nvPr/>
        </p:nvGraphicFramePr>
        <p:xfrm>
          <a:off x="-9401297" y="1925628"/>
          <a:ext cx="8571347" cy="3395840"/>
        </p:xfrm>
        <a:graphic>
          <a:graphicData uri="http://schemas.openxmlformats.org/drawingml/2006/table">
            <a:tbl>
              <a:tblPr firstRow="1" bandRow="1">
                <a:tableStyleId>{9DCAF9ED-07DC-4A11-8D7F-57B35C25682E}</a:tableStyleId>
              </a:tblPr>
              <a:tblGrid>
                <a:gridCol w="5624946">
                  <a:extLst>
                    <a:ext uri="{9D8B030D-6E8A-4147-A177-3AD203B41FA5}">
                      <a16:colId xmlns:a16="http://schemas.microsoft.com/office/drawing/2014/main" val="3217088916"/>
                    </a:ext>
                  </a:extLst>
                </a:gridCol>
                <a:gridCol w="1386695">
                  <a:extLst>
                    <a:ext uri="{9D8B030D-6E8A-4147-A177-3AD203B41FA5}">
                      <a16:colId xmlns:a16="http://schemas.microsoft.com/office/drawing/2014/main" val="2717632261"/>
                    </a:ext>
                  </a:extLst>
                </a:gridCol>
                <a:gridCol w="1559706">
                  <a:extLst>
                    <a:ext uri="{9D8B030D-6E8A-4147-A177-3AD203B41FA5}">
                      <a16:colId xmlns:a16="http://schemas.microsoft.com/office/drawing/2014/main" val="1277180542"/>
                    </a:ext>
                  </a:extLst>
                </a:gridCol>
              </a:tblGrid>
              <a:tr h="543104">
                <a:tc>
                  <a:txBody>
                    <a:bodyPr/>
                    <a:lstStyle/>
                    <a:p>
                      <a:r>
                        <a:rPr lang="en-US" sz="2400"/>
                        <a:t>Overall Emotional Engagement (p. 14-25)</a:t>
                      </a:r>
                    </a:p>
                  </a:txBody>
                  <a:tcPr>
                    <a:solidFill>
                      <a:srgbClr val="205178"/>
                    </a:solidFill>
                  </a:tcPr>
                </a:tc>
                <a:tc>
                  <a:txBody>
                    <a:bodyPr/>
                    <a:lstStyle/>
                    <a:p>
                      <a:pPr algn="ctr"/>
                      <a:r>
                        <a:rPr lang="en-US" sz="2400"/>
                        <a:t>3.29</a:t>
                      </a:r>
                    </a:p>
                  </a:txBody>
                  <a:tcPr anchor="ctr">
                    <a:solidFill>
                      <a:srgbClr val="205178"/>
                    </a:solidFill>
                  </a:tcPr>
                </a:tc>
                <a:tc>
                  <a:txBody>
                    <a:bodyPr/>
                    <a:lstStyle/>
                    <a:p>
                      <a:pPr algn="ctr"/>
                      <a:r>
                        <a:rPr lang="en-US" sz="2400">
                          <a:sym typeface="Symbol" panose="05050102010706020507" pitchFamily="18" charset="2"/>
                        </a:rPr>
                        <a:t>0.3%</a:t>
                      </a:r>
                      <a:endParaRPr lang="en-US" sz="2400"/>
                    </a:p>
                  </a:txBody>
                  <a:tcPr anchor="ctr">
                    <a:solidFill>
                      <a:srgbClr val="205178"/>
                    </a:solidFill>
                  </a:tcPr>
                </a:tc>
                <a:extLst>
                  <a:ext uri="{0D108BD9-81ED-4DB2-BD59-A6C34878D82A}">
                    <a16:rowId xmlns:a16="http://schemas.microsoft.com/office/drawing/2014/main" val="2222573459"/>
                  </a:ext>
                </a:extLst>
              </a:tr>
              <a:tr h="713184">
                <a:tc>
                  <a:txBody>
                    <a:bodyPr/>
                    <a:lstStyle/>
                    <a:p>
                      <a:r>
                        <a:rPr lang="en-US" sz="2400"/>
                        <a:t>Teacher-Student Relationships (p.15 - 18)</a:t>
                      </a:r>
                    </a:p>
                  </a:txBody>
                  <a:tcPr anchor="ctr"/>
                </a:tc>
                <a:tc>
                  <a:txBody>
                    <a:bodyPr/>
                    <a:lstStyle/>
                    <a:p>
                      <a:pPr algn="ctr"/>
                      <a:r>
                        <a:rPr lang="en-US" sz="2400"/>
                        <a:t>3.25</a:t>
                      </a:r>
                    </a:p>
                  </a:txBody>
                  <a:tcPr anchor="ctr">
                    <a:solidFill>
                      <a:srgbClr val="F1CCCC"/>
                    </a:solidFill>
                  </a:tcPr>
                </a:tc>
                <a:tc>
                  <a:txBody>
                    <a:bodyPr/>
                    <a:lstStyle/>
                    <a:p>
                      <a:pPr algn="ctr"/>
                      <a:r>
                        <a:rPr lang="en-US" sz="2400">
                          <a:sym typeface="Symbol" panose="05050102010706020507" pitchFamily="18" charset="2"/>
                        </a:rPr>
                        <a:t>1.4%</a:t>
                      </a:r>
                      <a:endParaRPr lang="en-US" sz="2400"/>
                    </a:p>
                  </a:txBody>
                  <a:tcPr anchor="ctr">
                    <a:solidFill>
                      <a:srgbClr val="F1CCCC"/>
                    </a:solidFill>
                  </a:tcPr>
                </a:tc>
                <a:extLst>
                  <a:ext uri="{0D108BD9-81ED-4DB2-BD59-A6C34878D82A}">
                    <a16:rowId xmlns:a16="http://schemas.microsoft.com/office/drawing/2014/main" val="4252019819"/>
                  </a:ext>
                </a:extLst>
              </a:tr>
              <a:tr h="713184">
                <a:tc>
                  <a:txBody>
                    <a:bodyPr/>
                    <a:lstStyle/>
                    <a:p>
                      <a:r>
                        <a:rPr lang="en-US" sz="2400"/>
                        <a:t>Peer Support for Learning (p. 19-21)</a:t>
                      </a:r>
                    </a:p>
                  </a:txBody>
                  <a:tcPr anchor="ctr"/>
                </a:tc>
                <a:tc>
                  <a:txBody>
                    <a:bodyPr/>
                    <a:lstStyle/>
                    <a:p>
                      <a:pPr algn="ctr"/>
                      <a:r>
                        <a:rPr lang="en-US" sz="2400"/>
                        <a:t>3.17</a:t>
                      </a:r>
                    </a:p>
                  </a:txBody>
                  <a:tcPr anchor="ctr">
                    <a:solidFill>
                      <a:schemeClr val="accent1">
                        <a:lumMod val="20000"/>
                        <a:lumOff val="80000"/>
                      </a:schemeClr>
                    </a:solidFill>
                  </a:tcPr>
                </a:tc>
                <a:tc>
                  <a:txBody>
                    <a:bodyPr/>
                    <a:lstStyle/>
                    <a:p>
                      <a:pPr algn="ctr"/>
                      <a:r>
                        <a:rPr lang="en-US" sz="2400">
                          <a:sym typeface="Symbol" panose="05050102010706020507" pitchFamily="18" charset="2"/>
                        </a:rPr>
                        <a:t>1.1%</a:t>
                      </a:r>
                      <a:endParaRPr lang="en-US" sz="2400"/>
                    </a:p>
                  </a:txBody>
                  <a:tcPr anchor="ctr">
                    <a:solidFill>
                      <a:schemeClr val="accent1">
                        <a:lumMod val="20000"/>
                        <a:lumOff val="80000"/>
                      </a:schemeClr>
                    </a:solidFill>
                  </a:tcPr>
                </a:tc>
                <a:extLst>
                  <a:ext uri="{0D108BD9-81ED-4DB2-BD59-A6C34878D82A}">
                    <a16:rowId xmlns:a16="http://schemas.microsoft.com/office/drawing/2014/main" val="1563056012"/>
                  </a:ext>
                </a:extLst>
              </a:tr>
              <a:tr h="713184">
                <a:tc>
                  <a:txBody>
                    <a:bodyPr/>
                    <a:lstStyle/>
                    <a:p>
                      <a:r>
                        <a:rPr lang="en-US" sz="2400"/>
                        <a:t>Family Support for Learning (p. 22-23)</a:t>
                      </a:r>
                    </a:p>
                  </a:txBody>
                  <a:tcPr anchor="ctr"/>
                </a:tc>
                <a:tc>
                  <a:txBody>
                    <a:bodyPr/>
                    <a:lstStyle/>
                    <a:p>
                      <a:pPr algn="ctr"/>
                      <a:r>
                        <a:rPr lang="en-US" sz="2400"/>
                        <a:t>3.58</a:t>
                      </a: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ym typeface="Symbol" panose="05050102010706020507" pitchFamily="18" charset="2"/>
                        </a:rPr>
                        <a:t>0.2%</a:t>
                      </a:r>
                      <a:endParaRPr lang="en-US" sz="2400"/>
                    </a:p>
                  </a:txBody>
                  <a:tcPr anchor="ctr">
                    <a:solidFill>
                      <a:schemeClr val="accent6">
                        <a:lumMod val="40000"/>
                        <a:lumOff val="60000"/>
                      </a:schemeClr>
                    </a:solidFill>
                  </a:tcPr>
                </a:tc>
                <a:extLst>
                  <a:ext uri="{0D108BD9-81ED-4DB2-BD59-A6C34878D82A}">
                    <a16:rowId xmlns:a16="http://schemas.microsoft.com/office/drawing/2014/main" val="3676440835"/>
                  </a:ext>
                </a:extLst>
              </a:tr>
              <a:tr h="713184">
                <a:tc>
                  <a:txBody>
                    <a:bodyPr/>
                    <a:lstStyle/>
                    <a:p>
                      <a:r>
                        <a:rPr lang="en-US" sz="2400"/>
                        <a:t>Disaffection (p. 24-25)</a:t>
                      </a:r>
                    </a:p>
                  </a:txBody>
                  <a:tcPr anchor="ctr"/>
                </a:tc>
                <a:tc>
                  <a:txBody>
                    <a:bodyPr/>
                    <a:lstStyle/>
                    <a:p>
                      <a:pPr algn="ctr"/>
                      <a:r>
                        <a:rPr lang="en-US" sz="2400"/>
                        <a:t>3.06</a:t>
                      </a: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ym typeface="Symbol" panose="05050102010706020507" pitchFamily="18" charset="2"/>
                        </a:rPr>
                        <a:t>0.1%</a:t>
                      </a:r>
                      <a:endParaRPr lang="en-US" sz="2400"/>
                    </a:p>
                  </a:txBody>
                  <a:tcPr anchor="ctr">
                    <a:solidFill>
                      <a:schemeClr val="accent1">
                        <a:lumMod val="20000"/>
                        <a:lumOff val="80000"/>
                      </a:schemeClr>
                    </a:solidFill>
                  </a:tcPr>
                </a:tc>
                <a:extLst>
                  <a:ext uri="{0D108BD9-81ED-4DB2-BD59-A6C34878D82A}">
                    <a16:rowId xmlns:a16="http://schemas.microsoft.com/office/drawing/2014/main" val="235994311"/>
                  </a:ext>
                </a:extLst>
              </a:tr>
            </a:tbl>
          </a:graphicData>
        </a:graphic>
      </p:graphicFrame>
      <p:sp>
        <p:nvSpPr>
          <p:cNvPr id="5" name="Rectangle: Rounded Corners 4">
            <a:extLst>
              <a:ext uri="{FF2B5EF4-FFF2-40B4-BE49-F238E27FC236}">
                <a16:creationId xmlns:a16="http://schemas.microsoft.com/office/drawing/2014/main" id="{056FDC0F-363B-1661-EECF-BD290E8EA6B6}"/>
              </a:ext>
            </a:extLst>
          </p:cNvPr>
          <p:cNvSpPr/>
          <p:nvPr/>
        </p:nvSpPr>
        <p:spPr>
          <a:xfrm>
            <a:off x="0" y="835364"/>
            <a:ext cx="12184691" cy="365125"/>
          </a:xfrm>
          <a:prstGeom prst="roundRect">
            <a:avLst/>
          </a:prstGeom>
          <a:solidFill>
            <a:srgbClr val="4E4F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Elementary</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aphicFrame>
        <p:nvGraphicFramePr>
          <p:cNvPr id="6" name="Diagram 5">
            <a:extLst>
              <a:ext uri="{FF2B5EF4-FFF2-40B4-BE49-F238E27FC236}">
                <a16:creationId xmlns:a16="http://schemas.microsoft.com/office/drawing/2014/main" id="{F765A676-C470-8A5E-146A-F6381F30383E}"/>
              </a:ext>
            </a:extLst>
          </p:cNvPr>
          <p:cNvGraphicFramePr/>
          <p:nvPr/>
        </p:nvGraphicFramePr>
        <p:xfrm>
          <a:off x="159757" y="-293186"/>
          <a:ext cx="430500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a:extLst>
              <a:ext uri="{FF2B5EF4-FFF2-40B4-BE49-F238E27FC236}">
                <a16:creationId xmlns:a16="http://schemas.microsoft.com/office/drawing/2014/main" id="{8A9B7BE1-FAE9-ADD4-A3BC-1D5F083C7704}"/>
              </a:ext>
            </a:extLst>
          </p:cNvPr>
          <p:cNvGraphicFramePr/>
          <p:nvPr/>
        </p:nvGraphicFramePr>
        <p:xfrm>
          <a:off x="5454469" y="1444904"/>
          <a:ext cx="6119222"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4" name="Group 3">
            <a:extLst>
              <a:ext uri="{FF2B5EF4-FFF2-40B4-BE49-F238E27FC236}">
                <a16:creationId xmlns:a16="http://schemas.microsoft.com/office/drawing/2014/main" id="{7AD6A9A1-1A03-A29A-02D9-5F1068CF8CB8}"/>
              </a:ext>
            </a:extLst>
          </p:cNvPr>
          <p:cNvGrpSpPr/>
          <p:nvPr/>
        </p:nvGrpSpPr>
        <p:grpSpPr>
          <a:xfrm>
            <a:off x="1085696" y="3414350"/>
            <a:ext cx="2560842" cy="3503547"/>
            <a:chOff x="1267915" y="4779721"/>
            <a:chExt cx="1185486" cy="1604052"/>
          </a:xfrm>
        </p:grpSpPr>
        <p:pic>
          <p:nvPicPr>
            <p:cNvPr id="8" name="Picture 7">
              <a:extLst>
                <a:ext uri="{FF2B5EF4-FFF2-40B4-BE49-F238E27FC236}">
                  <a16:creationId xmlns:a16="http://schemas.microsoft.com/office/drawing/2014/main" id="{9EA75C1D-C52A-2B14-6300-084140D0B67E}"/>
                </a:ext>
              </a:extLst>
            </p:cNvPr>
            <p:cNvPicPr>
              <a:picLocks noChangeAspect="1"/>
            </p:cNvPicPr>
            <p:nvPr/>
          </p:nvPicPr>
          <p:blipFill rotWithShape="1">
            <a:blip r:embed="rId14"/>
            <a:srcRect l="4034" r="78127" b="16368"/>
            <a:stretch/>
          </p:blipFill>
          <p:spPr>
            <a:xfrm>
              <a:off x="1267915" y="4779721"/>
              <a:ext cx="1185486" cy="1576629"/>
            </a:xfrm>
            <a:prstGeom prst="rect">
              <a:avLst/>
            </a:prstGeom>
          </p:spPr>
        </p:pic>
        <p:sp>
          <p:nvSpPr>
            <p:cNvPr id="9" name="TextBox 8">
              <a:extLst>
                <a:ext uri="{FF2B5EF4-FFF2-40B4-BE49-F238E27FC236}">
                  <a16:creationId xmlns:a16="http://schemas.microsoft.com/office/drawing/2014/main" id="{19FDF4A8-E01D-183D-19F3-64FE1A7C1DA5}"/>
                </a:ext>
              </a:extLst>
            </p:cNvPr>
            <p:cNvSpPr txBox="1"/>
            <p:nvPr/>
          </p:nvSpPr>
          <p:spPr>
            <a:xfrm>
              <a:off x="1325252" y="6172406"/>
              <a:ext cx="1046473" cy="2113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small" spc="0" normalizeH="0" baseline="0" noProof="0">
                  <a:ln>
                    <a:noFill/>
                  </a:ln>
                  <a:solidFill>
                    <a:prstClr val="black"/>
                  </a:solidFill>
                  <a:effectLst/>
                  <a:uLnTx/>
                  <a:uFillTx/>
                  <a:latin typeface="Calibri" panose="020F0502020204030204"/>
                  <a:ea typeface="+mn-ea"/>
                  <a:cs typeface="+mn-cs"/>
                </a:rPr>
                <a:t>Grades 3-5</a:t>
              </a:r>
            </a:p>
          </p:txBody>
        </p:sp>
      </p:grpSp>
    </p:spTree>
    <p:extLst>
      <p:ext uri="{BB962C8B-B14F-4D97-AF65-F5344CB8AC3E}">
        <p14:creationId xmlns:p14="http://schemas.microsoft.com/office/powerpoint/2010/main" val="679430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1492-7C30-DD6D-1106-6B08D75FB646}"/>
              </a:ext>
            </a:extLst>
          </p:cNvPr>
          <p:cNvSpPr txBox="1">
            <a:spLocks/>
          </p:cNvSpPr>
          <p:nvPr/>
        </p:nvSpPr>
        <p:spPr>
          <a:xfrm>
            <a:off x="411901" y="231575"/>
            <a:ext cx="11643511" cy="105171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j-ea"/>
                <a:cs typeface="Arial"/>
              </a:rPr>
              <a:t>Cognitive Engagement Factors – Key Findings </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aphicFrame>
        <p:nvGraphicFramePr>
          <p:cNvPr id="3" name="Table 14">
            <a:extLst>
              <a:ext uri="{FF2B5EF4-FFF2-40B4-BE49-F238E27FC236}">
                <a16:creationId xmlns:a16="http://schemas.microsoft.com/office/drawing/2014/main" id="{7D8E6746-3F7F-347F-4BFC-66E82AE18144}"/>
              </a:ext>
            </a:extLst>
          </p:cNvPr>
          <p:cNvGraphicFramePr>
            <a:graphicFrameLocks noGrp="1"/>
          </p:cNvGraphicFramePr>
          <p:nvPr/>
        </p:nvGraphicFramePr>
        <p:xfrm>
          <a:off x="-7641197" y="4018037"/>
          <a:ext cx="7494772" cy="2359104"/>
        </p:xfrm>
        <a:graphic>
          <a:graphicData uri="http://schemas.openxmlformats.org/drawingml/2006/table">
            <a:tbl>
              <a:tblPr firstRow="1" bandRow="1">
                <a:tableStyleId>{9DCAF9ED-07DC-4A11-8D7F-57B35C25682E}</a:tableStyleId>
              </a:tblPr>
              <a:tblGrid>
                <a:gridCol w="4354954">
                  <a:extLst>
                    <a:ext uri="{9D8B030D-6E8A-4147-A177-3AD203B41FA5}">
                      <a16:colId xmlns:a16="http://schemas.microsoft.com/office/drawing/2014/main" val="3217088916"/>
                    </a:ext>
                  </a:extLst>
                </a:gridCol>
                <a:gridCol w="1569909">
                  <a:extLst>
                    <a:ext uri="{9D8B030D-6E8A-4147-A177-3AD203B41FA5}">
                      <a16:colId xmlns:a16="http://schemas.microsoft.com/office/drawing/2014/main" val="2717632261"/>
                    </a:ext>
                  </a:extLst>
                </a:gridCol>
                <a:gridCol w="1569909">
                  <a:extLst>
                    <a:ext uri="{9D8B030D-6E8A-4147-A177-3AD203B41FA5}">
                      <a16:colId xmlns:a16="http://schemas.microsoft.com/office/drawing/2014/main" val="3960809704"/>
                    </a:ext>
                  </a:extLst>
                </a:gridCol>
              </a:tblGrid>
              <a:tr h="543104">
                <a:tc>
                  <a:txBody>
                    <a:bodyPr/>
                    <a:lstStyle/>
                    <a:p>
                      <a:r>
                        <a:rPr lang="en-US" sz="2400"/>
                        <a:t>Overall Cognitive Engagement (p. 26-31)</a:t>
                      </a:r>
                    </a:p>
                  </a:txBody>
                  <a:tcPr>
                    <a:solidFill>
                      <a:schemeClr val="accent6"/>
                    </a:solidFill>
                  </a:tcPr>
                </a:tc>
                <a:tc>
                  <a:txBody>
                    <a:bodyPr/>
                    <a:lstStyle/>
                    <a:p>
                      <a:pPr algn="ctr"/>
                      <a:r>
                        <a:rPr lang="en-US" sz="2400"/>
                        <a:t>3.58</a:t>
                      </a:r>
                    </a:p>
                  </a:txBody>
                  <a:tcPr anchor="c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ym typeface="Symbol" panose="05050102010706020507" pitchFamily="18" charset="2"/>
                        </a:rPr>
                        <a:t>0.3%</a:t>
                      </a:r>
                      <a:endParaRPr lang="en-US" sz="2400"/>
                    </a:p>
                  </a:txBody>
                  <a:tcPr anchor="ctr">
                    <a:solidFill>
                      <a:schemeClr val="accent6"/>
                    </a:solidFill>
                  </a:tcPr>
                </a:tc>
                <a:extLst>
                  <a:ext uri="{0D108BD9-81ED-4DB2-BD59-A6C34878D82A}">
                    <a16:rowId xmlns:a16="http://schemas.microsoft.com/office/drawing/2014/main" val="2222573459"/>
                  </a:ext>
                </a:extLst>
              </a:tr>
              <a:tr h="713184">
                <a:tc>
                  <a:txBody>
                    <a:bodyPr/>
                    <a:lstStyle/>
                    <a:p>
                      <a:r>
                        <a:rPr lang="en-US" sz="2400"/>
                        <a:t>Future Goals and Aspirations (p. 27-29)</a:t>
                      </a:r>
                    </a:p>
                  </a:txBody>
                  <a:tcPr anchor="ctr"/>
                </a:tc>
                <a:tc>
                  <a:txBody>
                    <a:bodyPr/>
                    <a:lstStyle/>
                    <a:p>
                      <a:pPr algn="ctr"/>
                      <a:r>
                        <a:rPr lang="en-US" sz="2400"/>
                        <a:t>3.62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ym typeface="Symbol" panose="05050102010706020507" pitchFamily="18" charset="2"/>
                        </a:rPr>
                        <a:t>0.5%</a:t>
                      </a:r>
                      <a:endParaRPr lang="en-US" sz="2400"/>
                    </a:p>
                  </a:txBody>
                  <a:tcPr anchor="ctr"/>
                </a:tc>
                <a:extLst>
                  <a:ext uri="{0D108BD9-81ED-4DB2-BD59-A6C34878D82A}">
                    <a16:rowId xmlns:a16="http://schemas.microsoft.com/office/drawing/2014/main" val="4252019819"/>
                  </a:ext>
                </a:extLst>
              </a:tr>
              <a:tr h="713184">
                <a:tc>
                  <a:txBody>
                    <a:bodyPr/>
                    <a:lstStyle/>
                    <a:p>
                      <a:r>
                        <a:rPr lang="en-US" sz="2400"/>
                        <a:t>Intrinsic Motivation (p. 30-31)</a:t>
                      </a:r>
                    </a:p>
                  </a:txBody>
                  <a:tcPr anchor="ctr"/>
                </a:tc>
                <a:tc>
                  <a:txBody>
                    <a:bodyPr/>
                    <a:lstStyle/>
                    <a:p>
                      <a:pPr algn="ctr"/>
                      <a:r>
                        <a:rPr lang="en-US" sz="2400"/>
                        <a:t>3.50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ym typeface="Symbol" panose="05050102010706020507" pitchFamily="18" charset="2"/>
                        </a:rPr>
                        <a:t>0.2%</a:t>
                      </a:r>
                      <a:endParaRPr lang="en-US" sz="2400"/>
                    </a:p>
                  </a:txBody>
                  <a:tcPr anchor="ctr"/>
                </a:tc>
                <a:extLst>
                  <a:ext uri="{0D108BD9-81ED-4DB2-BD59-A6C34878D82A}">
                    <a16:rowId xmlns:a16="http://schemas.microsoft.com/office/drawing/2014/main" val="1563056012"/>
                  </a:ext>
                </a:extLst>
              </a:tr>
            </a:tbl>
          </a:graphicData>
        </a:graphic>
      </p:graphicFrame>
      <p:sp>
        <p:nvSpPr>
          <p:cNvPr id="5" name="Rectangle: Rounded Corners 4">
            <a:extLst>
              <a:ext uri="{FF2B5EF4-FFF2-40B4-BE49-F238E27FC236}">
                <a16:creationId xmlns:a16="http://schemas.microsoft.com/office/drawing/2014/main" id="{F83310CA-08CD-1DE0-9143-DEAA10F40BBD}"/>
              </a:ext>
            </a:extLst>
          </p:cNvPr>
          <p:cNvSpPr/>
          <p:nvPr/>
        </p:nvSpPr>
        <p:spPr>
          <a:xfrm>
            <a:off x="0" y="863815"/>
            <a:ext cx="12184691" cy="365125"/>
          </a:xfrm>
          <a:prstGeom prst="roundRect">
            <a:avLst/>
          </a:prstGeom>
          <a:solidFill>
            <a:srgbClr val="4E4F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Elementary</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aphicFrame>
        <p:nvGraphicFramePr>
          <p:cNvPr id="6" name="Diagram 5">
            <a:extLst>
              <a:ext uri="{FF2B5EF4-FFF2-40B4-BE49-F238E27FC236}">
                <a16:creationId xmlns:a16="http://schemas.microsoft.com/office/drawing/2014/main" id="{23481803-78AC-9012-A12B-2198D30CF04B}"/>
              </a:ext>
            </a:extLst>
          </p:cNvPr>
          <p:cNvGraphicFramePr/>
          <p:nvPr/>
        </p:nvGraphicFramePr>
        <p:xfrm>
          <a:off x="120568" y="1266561"/>
          <a:ext cx="4305005" cy="24616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a:extLst>
              <a:ext uri="{FF2B5EF4-FFF2-40B4-BE49-F238E27FC236}">
                <a16:creationId xmlns:a16="http://schemas.microsoft.com/office/drawing/2014/main" id="{9A57783A-4B42-7931-0C4A-BE896437BA79}"/>
              </a:ext>
            </a:extLst>
          </p:cNvPr>
          <p:cNvGraphicFramePr/>
          <p:nvPr/>
        </p:nvGraphicFramePr>
        <p:xfrm>
          <a:off x="5454469" y="1439333"/>
          <a:ext cx="6119222"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4" name="Group 3">
            <a:extLst>
              <a:ext uri="{FF2B5EF4-FFF2-40B4-BE49-F238E27FC236}">
                <a16:creationId xmlns:a16="http://schemas.microsoft.com/office/drawing/2014/main" id="{1D033263-BF5A-3CE2-D99A-BF480D88D09B}"/>
              </a:ext>
            </a:extLst>
          </p:cNvPr>
          <p:cNvGrpSpPr/>
          <p:nvPr/>
        </p:nvGrpSpPr>
        <p:grpSpPr>
          <a:xfrm>
            <a:off x="1085696" y="3414350"/>
            <a:ext cx="2560842" cy="3503547"/>
            <a:chOff x="1267915" y="4779721"/>
            <a:chExt cx="1185486" cy="1604052"/>
          </a:xfrm>
        </p:grpSpPr>
        <p:pic>
          <p:nvPicPr>
            <p:cNvPr id="8" name="Picture 7">
              <a:extLst>
                <a:ext uri="{FF2B5EF4-FFF2-40B4-BE49-F238E27FC236}">
                  <a16:creationId xmlns:a16="http://schemas.microsoft.com/office/drawing/2014/main" id="{7144513B-9CFA-D78F-D5C4-EB29A694977E}"/>
                </a:ext>
              </a:extLst>
            </p:cNvPr>
            <p:cNvPicPr>
              <a:picLocks noChangeAspect="1"/>
            </p:cNvPicPr>
            <p:nvPr/>
          </p:nvPicPr>
          <p:blipFill rotWithShape="1">
            <a:blip r:embed="rId14"/>
            <a:srcRect l="4034" r="78127" b="16368"/>
            <a:stretch/>
          </p:blipFill>
          <p:spPr>
            <a:xfrm>
              <a:off x="1267915" y="4779721"/>
              <a:ext cx="1185486" cy="1576629"/>
            </a:xfrm>
            <a:prstGeom prst="rect">
              <a:avLst/>
            </a:prstGeom>
          </p:spPr>
        </p:pic>
        <p:sp>
          <p:nvSpPr>
            <p:cNvPr id="9" name="TextBox 8">
              <a:extLst>
                <a:ext uri="{FF2B5EF4-FFF2-40B4-BE49-F238E27FC236}">
                  <a16:creationId xmlns:a16="http://schemas.microsoft.com/office/drawing/2014/main" id="{21C8E318-DCC6-E39C-2D61-E9C4D142F446}"/>
                </a:ext>
              </a:extLst>
            </p:cNvPr>
            <p:cNvSpPr txBox="1"/>
            <p:nvPr/>
          </p:nvSpPr>
          <p:spPr>
            <a:xfrm>
              <a:off x="1325252" y="6172406"/>
              <a:ext cx="1046473" cy="2113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small" spc="0" normalizeH="0" baseline="0" noProof="0">
                  <a:ln>
                    <a:noFill/>
                  </a:ln>
                  <a:solidFill>
                    <a:prstClr val="black"/>
                  </a:solidFill>
                  <a:effectLst/>
                  <a:uLnTx/>
                  <a:uFillTx/>
                  <a:latin typeface="Calibri" panose="020F0502020204030204"/>
                  <a:ea typeface="+mn-ea"/>
                  <a:cs typeface="+mn-cs"/>
                </a:rPr>
                <a:t>Grades 3-5</a:t>
              </a:r>
            </a:p>
          </p:txBody>
        </p:sp>
      </p:grpSp>
    </p:spTree>
    <p:extLst>
      <p:ext uri="{BB962C8B-B14F-4D97-AF65-F5344CB8AC3E}">
        <p14:creationId xmlns:p14="http://schemas.microsoft.com/office/powerpoint/2010/main" val="561877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1492-7C30-DD6D-1106-6B08D75FB646}"/>
              </a:ext>
            </a:extLst>
          </p:cNvPr>
          <p:cNvSpPr txBox="1">
            <a:spLocks/>
          </p:cNvSpPr>
          <p:nvPr/>
        </p:nvSpPr>
        <p:spPr>
          <a:xfrm>
            <a:off x="411901" y="231575"/>
            <a:ext cx="10924644" cy="106609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j-ea"/>
                <a:cs typeface="Arial"/>
              </a:rPr>
              <a:t> District Next Steps </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TextBox 2">
            <a:extLst>
              <a:ext uri="{FF2B5EF4-FFF2-40B4-BE49-F238E27FC236}">
                <a16:creationId xmlns:a16="http://schemas.microsoft.com/office/drawing/2014/main" id="{BF80DC76-3960-F14A-40C3-39F9F3ABC080}"/>
              </a:ext>
            </a:extLst>
          </p:cNvPr>
          <p:cNvSpPr txBox="1"/>
          <p:nvPr/>
        </p:nvSpPr>
        <p:spPr>
          <a:xfrm>
            <a:off x="415773" y="1215389"/>
            <a:ext cx="11456245"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a:rPr>
              <a:t>Identified Focus Areas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Improve Safety &amp; Address Behavior Consistently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Improve Student Emotional Engagement (relationships, participation, etc.)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Build Student Understanding of/Access to Supports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Improve Student Cognitive Engagement –Learner Experience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Diagram 6">
            <a:extLst>
              <a:ext uri="{FF2B5EF4-FFF2-40B4-BE49-F238E27FC236}">
                <a16:creationId xmlns:a16="http://schemas.microsoft.com/office/drawing/2014/main" id="{AEF72954-4976-2400-5965-2328019567D2}"/>
              </a:ext>
            </a:extLst>
          </p:cNvPr>
          <p:cNvGraphicFramePr/>
          <p:nvPr/>
        </p:nvGraphicFramePr>
        <p:xfrm>
          <a:off x="60785" y="2319947"/>
          <a:ext cx="12181228" cy="54531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97635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5E88C-DEEB-2946-DD1E-059B9483070E}"/>
              </a:ext>
            </a:extLst>
          </p:cNvPr>
          <p:cNvSpPr txBox="1">
            <a:spLocks/>
          </p:cNvSpPr>
          <p:nvPr/>
        </p:nvSpPr>
        <p:spPr>
          <a:xfrm>
            <a:off x="3782291" y="231575"/>
            <a:ext cx="755425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Subhead</a:t>
            </a:r>
          </a:p>
        </p:txBody>
      </p:sp>
      <p:sp>
        <p:nvSpPr>
          <p:cNvPr id="7" name="TextBox 6">
            <a:extLst>
              <a:ext uri="{FF2B5EF4-FFF2-40B4-BE49-F238E27FC236}">
                <a16:creationId xmlns:a16="http://schemas.microsoft.com/office/drawing/2014/main" id="{2D98B626-7C08-1494-FCA1-FD877E02A734}"/>
              </a:ext>
            </a:extLst>
          </p:cNvPr>
          <p:cNvSpPr txBox="1"/>
          <p:nvPr/>
        </p:nvSpPr>
        <p:spPr>
          <a:xfrm>
            <a:off x="217713" y="1594246"/>
            <a:ext cx="6096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Arial"/>
              </a:rPr>
              <a:t>Questions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2DA6384-B534-3482-1200-7D8BBF2ADF79}"/>
              </a:ext>
            </a:extLst>
          </p:cNvPr>
          <p:cNvSpPr/>
          <p:nvPr/>
        </p:nvSpPr>
        <p:spPr>
          <a:xfrm>
            <a:off x="7024367" y="1297669"/>
            <a:ext cx="1604927" cy="37702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a:t>
            </a:r>
          </a:p>
        </p:txBody>
      </p:sp>
    </p:spTree>
    <p:extLst>
      <p:ext uri="{BB962C8B-B14F-4D97-AF65-F5344CB8AC3E}">
        <p14:creationId xmlns:p14="http://schemas.microsoft.com/office/powerpoint/2010/main" val="1387130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802925"/>
            <a:ext cx="9144000" cy="698028"/>
          </a:xfrm>
        </p:spPr>
        <p:txBody>
          <a:bodyPr>
            <a:noAutofit/>
          </a:bodyPr>
          <a:lstStyle/>
          <a:p>
            <a:pPr algn="l">
              <a:lnSpc>
                <a:spcPct val="100000"/>
              </a:lnSpc>
            </a:pPr>
            <a:r>
              <a:rPr lang="en-US" sz="4000" b="1" dirty="0">
                <a:solidFill>
                  <a:schemeClr val="bg1"/>
                </a:solidFill>
                <a:latin typeface="Arial"/>
                <a:cs typeface="Arial"/>
              </a:rPr>
              <a:t>Harvest Green: </a:t>
            </a:r>
            <a:r>
              <a:rPr lang="en-US" sz="4000" b="1" dirty="0" err="1">
                <a:solidFill>
                  <a:schemeClr val="bg1"/>
                </a:solidFill>
                <a:latin typeface="Arial"/>
                <a:cs typeface="Arial"/>
              </a:rPr>
              <a:t>Agmenity</a:t>
            </a:r>
            <a:endParaRPr lang="en-US" sz="4000" b="1" dirty="0">
              <a:solidFill>
                <a:schemeClr val="bg1"/>
              </a:solidFill>
              <a:latin typeface="Arial"/>
              <a:cs typeface="Arial"/>
            </a:endParaRP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600178" y="6382418"/>
            <a:ext cx="9144000" cy="3287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spc="300" dirty="0">
                <a:solidFill>
                  <a:prstClr val="white"/>
                </a:solidFill>
                <a:latin typeface="Arial" panose="020B0604020202020204" pitchFamily="34" charset="0"/>
                <a:cs typeface="Arial" panose="020B0604020202020204" pitchFamily="34" charset="0"/>
              </a:rPr>
              <a:t>Bethany </a:t>
            </a:r>
            <a:r>
              <a:rPr lang="en-US" sz="1600" spc="300" dirty="0" err="1">
                <a:solidFill>
                  <a:prstClr val="white"/>
                </a:solidFill>
                <a:latin typeface="Arial" panose="020B0604020202020204" pitchFamily="34" charset="0"/>
                <a:cs typeface="Arial" panose="020B0604020202020204" pitchFamily="34" charset="0"/>
              </a:rPr>
              <a:t>Busa</a:t>
            </a:r>
            <a:endParaRPr kumimoji="0" lang="en-US" sz="1600" b="0"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9362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802925"/>
            <a:ext cx="9144000" cy="698028"/>
          </a:xfrm>
        </p:spPr>
        <p:txBody>
          <a:bodyPr>
            <a:noAutofit/>
          </a:bodyPr>
          <a:lstStyle/>
          <a:p>
            <a:pPr algn="l">
              <a:lnSpc>
                <a:spcPct val="100000"/>
              </a:lnSpc>
            </a:pPr>
            <a:r>
              <a:rPr lang="en-US" sz="4000" b="1" dirty="0">
                <a:solidFill>
                  <a:schemeClr val="bg1"/>
                </a:solidFill>
                <a:latin typeface="Arial"/>
                <a:cs typeface="Arial"/>
              </a:rPr>
              <a:t>SHAC Supporting Farm Fresh Month</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600178" y="6382418"/>
            <a:ext cx="9144000" cy="3287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spc="300" dirty="0">
                <a:solidFill>
                  <a:prstClr val="white"/>
                </a:solidFill>
                <a:latin typeface="Arial" panose="020B0604020202020204" pitchFamily="34" charset="0"/>
                <a:cs typeface="Arial" panose="020B0604020202020204" pitchFamily="34" charset="0"/>
              </a:rPr>
              <a:t>Nicole Juracek, Neil PTO Vice President</a:t>
            </a:r>
            <a:endParaRPr kumimoji="0" lang="en-US" sz="1600" b="0"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7029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D6D301-1729-436F-0894-03AB56751289}"/>
              </a:ext>
            </a:extLst>
          </p:cNvPr>
          <p:cNvPicPr>
            <a:picLocks noChangeAspect="1"/>
          </p:cNvPicPr>
          <p:nvPr/>
        </p:nvPicPr>
        <p:blipFill>
          <a:blip r:embed="rId4"/>
          <a:stretch>
            <a:fillRect/>
          </a:stretch>
        </p:blipFill>
        <p:spPr>
          <a:xfrm>
            <a:off x="1037519" y="1123150"/>
            <a:ext cx="10116962" cy="5734850"/>
          </a:xfrm>
          <a:prstGeom prst="rect">
            <a:avLst/>
          </a:prstGeom>
        </p:spPr>
      </p:pic>
    </p:spTree>
    <p:extLst>
      <p:ext uri="{BB962C8B-B14F-4D97-AF65-F5344CB8AC3E}">
        <p14:creationId xmlns:p14="http://schemas.microsoft.com/office/powerpoint/2010/main" val="808180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062366-63E0-F4B4-2141-39DC963C7BD4}"/>
              </a:ext>
            </a:extLst>
          </p:cNvPr>
          <p:cNvPicPr>
            <a:picLocks noChangeAspect="1"/>
          </p:cNvPicPr>
          <p:nvPr/>
        </p:nvPicPr>
        <p:blipFill>
          <a:blip r:embed="rId4"/>
          <a:stretch>
            <a:fillRect/>
          </a:stretch>
        </p:blipFill>
        <p:spPr>
          <a:xfrm>
            <a:off x="1061335" y="1170781"/>
            <a:ext cx="10069330" cy="5687219"/>
          </a:xfrm>
          <a:prstGeom prst="rect">
            <a:avLst/>
          </a:prstGeom>
        </p:spPr>
      </p:pic>
    </p:spTree>
    <p:extLst>
      <p:ext uri="{BB962C8B-B14F-4D97-AF65-F5344CB8AC3E}">
        <p14:creationId xmlns:p14="http://schemas.microsoft.com/office/powerpoint/2010/main" val="2902295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292F05-3953-EF47-9B66-1E8C9092A031}"/>
              </a:ext>
            </a:extLst>
          </p:cNvPr>
          <p:cNvPicPr>
            <a:picLocks noChangeAspect="1"/>
          </p:cNvPicPr>
          <p:nvPr/>
        </p:nvPicPr>
        <p:blipFill>
          <a:blip r:embed="rId4"/>
          <a:stretch>
            <a:fillRect/>
          </a:stretch>
        </p:blipFill>
        <p:spPr>
          <a:xfrm>
            <a:off x="1027992" y="1065075"/>
            <a:ext cx="10136015" cy="5687219"/>
          </a:xfrm>
          <a:prstGeom prst="rect">
            <a:avLst/>
          </a:prstGeom>
        </p:spPr>
      </p:pic>
    </p:spTree>
    <p:extLst>
      <p:ext uri="{BB962C8B-B14F-4D97-AF65-F5344CB8AC3E}">
        <p14:creationId xmlns:p14="http://schemas.microsoft.com/office/powerpoint/2010/main" val="4179535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Personal Objective of Meeting</a:t>
            </a:r>
          </a:p>
        </p:txBody>
      </p:sp>
      <p:sp>
        <p:nvSpPr>
          <p:cNvPr id="3" name="TextBox 2">
            <a:extLst>
              <a:ext uri="{FF2B5EF4-FFF2-40B4-BE49-F238E27FC236}">
                <a16:creationId xmlns:a16="http://schemas.microsoft.com/office/drawing/2014/main" id="{A6BDFE55-FDC5-E856-DB98-3945E124ACCE}"/>
              </a:ext>
            </a:extLst>
          </p:cNvPr>
          <p:cNvSpPr txBox="1"/>
          <p:nvPr/>
        </p:nvSpPr>
        <p:spPr>
          <a:xfrm>
            <a:off x="652758" y="2710832"/>
            <a:ext cx="1068378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Text</a:t>
            </a:r>
          </a:p>
        </p:txBody>
      </p:sp>
      <p:pic>
        <p:nvPicPr>
          <p:cNvPr id="5" name="Picture 4">
            <a:extLst>
              <a:ext uri="{FF2B5EF4-FFF2-40B4-BE49-F238E27FC236}">
                <a16:creationId xmlns:a16="http://schemas.microsoft.com/office/drawing/2014/main" id="{C25E8575-E40C-B275-18E9-5A7736C55DB5}"/>
              </a:ext>
            </a:extLst>
          </p:cNvPr>
          <p:cNvPicPr>
            <a:picLocks noChangeAspect="1"/>
          </p:cNvPicPr>
          <p:nvPr/>
        </p:nvPicPr>
        <p:blipFill>
          <a:blip r:embed="rId4"/>
          <a:stretch>
            <a:fillRect/>
          </a:stretch>
        </p:blipFill>
        <p:spPr>
          <a:xfrm>
            <a:off x="326485" y="1297669"/>
            <a:ext cx="11336332" cy="4515480"/>
          </a:xfrm>
          <a:prstGeom prst="rect">
            <a:avLst/>
          </a:prstGeom>
        </p:spPr>
      </p:pic>
    </p:spTree>
    <p:extLst>
      <p:ext uri="{BB962C8B-B14F-4D97-AF65-F5344CB8AC3E}">
        <p14:creationId xmlns:p14="http://schemas.microsoft.com/office/powerpoint/2010/main" val="437370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655A1A-DC14-37A9-1EFC-AF2A074184BF}"/>
              </a:ext>
            </a:extLst>
          </p:cNvPr>
          <p:cNvPicPr>
            <a:picLocks noChangeAspect="1"/>
          </p:cNvPicPr>
          <p:nvPr/>
        </p:nvPicPr>
        <p:blipFill>
          <a:blip r:embed="rId4"/>
          <a:stretch>
            <a:fillRect/>
          </a:stretch>
        </p:blipFill>
        <p:spPr>
          <a:xfrm>
            <a:off x="1156739" y="1170781"/>
            <a:ext cx="10088383" cy="5687219"/>
          </a:xfrm>
          <a:prstGeom prst="rect">
            <a:avLst/>
          </a:prstGeom>
        </p:spPr>
      </p:pic>
    </p:spTree>
    <p:extLst>
      <p:ext uri="{BB962C8B-B14F-4D97-AF65-F5344CB8AC3E}">
        <p14:creationId xmlns:p14="http://schemas.microsoft.com/office/powerpoint/2010/main" val="1488042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206C06-13BA-34F1-20A8-435967635F4D}"/>
              </a:ext>
            </a:extLst>
          </p:cNvPr>
          <p:cNvPicPr>
            <a:picLocks noChangeAspect="1"/>
          </p:cNvPicPr>
          <p:nvPr/>
        </p:nvPicPr>
        <p:blipFill>
          <a:blip r:embed="rId4"/>
          <a:stretch>
            <a:fillRect/>
          </a:stretch>
        </p:blipFill>
        <p:spPr>
          <a:xfrm>
            <a:off x="1051808" y="1084128"/>
            <a:ext cx="10088383" cy="5649113"/>
          </a:xfrm>
          <a:prstGeom prst="rect">
            <a:avLst/>
          </a:prstGeom>
        </p:spPr>
      </p:pic>
    </p:spTree>
    <p:extLst>
      <p:ext uri="{BB962C8B-B14F-4D97-AF65-F5344CB8AC3E}">
        <p14:creationId xmlns:p14="http://schemas.microsoft.com/office/powerpoint/2010/main" val="2419302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FB410-5DF0-F3EC-9FAC-C24094B257AA}"/>
              </a:ext>
            </a:extLst>
          </p:cNvPr>
          <p:cNvPicPr>
            <a:picLocks noChangeAspect="1"/>
          </p:cNvPicPr>
          <p:nvPr/>
        </p:nvPicPr>
        <p:blipFill>
          <a:blip r:embed="rId4"/>
          <a:stretch>
            <a:fillRect/>
          </a:stretch>
        </p:blipFill>
        <p:spPr>
          <a:xfrm>
            <a:off x="1056571" y="1170781"/>
            <a:ext cx="10078857" cy="5687219"/>
          </a:xfrm>
          <a:prstGeom prst="rect">
            <a:avLst/>
          </a:prstGeom>
        </p:spPr>
      </p:pic>
    </p:spTree>
    <p:extLst>
      <p:ext uri="{BB962C8B-B14F-4D97-AF65-F5344CB8AC3E}">
        <p14:creationId xmlns:p14="http://schemas.microsoft.com/office/powerpoint/2010/main" val="4151432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Vote </a:t>
            </a:r>
          </a:p>
        </p:txBody>
      </p:sp>
      <p:sp>
        <p:nvSpPr>
          <p:cNvPr id="3" name="TextBox 2">
            <a:extLst>
              <a:ext uri="{FF2B5EF4-FFF2-40B4-BE49-F238E27FC236}">
                <a16:creationId xmlns:a16="http://schemas.microsoft.com/office/drawing/2014/main" id="{A6BDFE55-FDC5-E856-DB98-3945E124ACCE}"/>
              </a:ext>
            </a:extLst>
          </p:cNvPr>
          <p:cNvSpPr txBox="1"/>
          <p:nvPr/>
        </p:nvSpPr>
        <p:spPr>
          <a:xfrm>
            <a:off x="3920106" y="1586570"/>
            <a:ext cx="10683787" cy="3539430"/>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General SHAC</a:t>
            </a:r>
          </a:p>
          <a:p>
            <a:pPr algn="ctr"/>
            <a:r>
              <a:rPr lang="en-US" sz="3200" b="1" dirty="0">
                <a:latin typeface="Arial" panose="020B0604020202020204" pitchFamily="34" charset="0"/>
                <a:cs typeface="Arial" panose="020B0604020202020204" pitchFamily="34" charset="0"/>
              </a:rPr>
              <a:t>Meeting Minutes</a:t>
            </a:r>
          </a:p>
          <a:p>
            <a:pPr algn="ctr"/>
            <a:r>
              <a:rPr lang="en-US" sz="3200" dirty="0">
                <a:solidFill>
                  <a:srgbClr val="C00000"/>
                </a:solidFill>
                <a:latin typeface="Arial" panose="020B0604020202020204" pitchFamily="34" charset="0"/>
                <a:cs typeface="Arial" panose="020B0604020202020204" pitchFamily="34" charset="0"/>
              </a:rPr>
              <a:t>September 6, 2023</a:t>
            </a:r>
          </a:p>
          <a:p>
            <a:pPr algn="ctr"/>
            <a:endParaRPr lang="en-US" sz="3200" dirty="0">
              <a:solidFill>
                <a:srgbClr val="C00000"/>
              </a:solidFill>
              <a:latin typeface="Arial" panose="020B0604020202020204" pitchFamily="34" charset="0"/>
              <a:cs typeface="Arial" panose="020B0604020202020204" pitchFamily="34" charset="0"/>
            </a:endParaRPr>
          </a:p>
          <a:p>
            <a:pPr algn="ctr"/>
            <a:r>
              <a:rPr lang="en-US" sz="3200" dirty="0">
                <a:latin typeface="Arial" panose="020B0604020202020204" pitchFamily="34" charset="0"/>
                <a:cs typeface="Arial" panose="020B0604020202020204" pitchFamily="34" charset="0"/>
              </a:rPr>
              <a:t>Jenna Ross</a:t>
            </a:r>
          </a:p>
          <a:p>
            <a:pPr algn="ctr"/>
            <a:r>
              <a:rPr lang="en-US" sz="3200" dirty="0">
                <a:latin typeface="Arial" panose="020B0604020202020204" pitchFamily="34" charset="0"/>
                <a:cs typeface="Arial" panose="020B0604020202020204" pitchFamily="34" charset="0"/>
              </a:rPr>
              <a:t>SHAC Secretary</a:t>
            </a:r>
          </a:p>
          <a:p>
            <a:pPr algn="ctr"/>
            <a:endParaRPr lang="en-US" sz="3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7DCB60A-7A0A-5FC7-E161-37A92492C2AA}"/>
              </a:ext>
            </a:extLst>
          </p:cNvPr>
          <p:cNvPicPr>
            <a:picLocks noChangeAspect="1"/>
          </p:cNvPicPr>
          <p:nvPr/>
        </p:nvPicPr>
        <p:blipFill>
          <a:blip r:embed="rId4"/>
          <a:stretch>
            <a:fillRect/>
          </a:stretch>
        </p:blipFill>
        <p:spPr>
          <a:xfrm>
            <a:off x="512342" y="1436668"/>
            <a:ext cx="5987883" cy="3984664"/>
          </a:xfrm>
          <a:prstGeom prst="rect">
            <a:avLst/>
          </a:prstGeom>
        </p:spPr>
      </p:pic>
    </p:spTree>
    <p:extLst>
      <p:ext uri="{BB962C8B-B14F-4D97-AF65-F5344CB8AC3E}">
        <p14:creationId xmlns:p14="http://schemas.microsoft.com/office/powerpoint/2010/main" val="1581553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802925"/>
            <a:ext cx="9144000" cy="698028"/>
          </a:xfrm>
        </p:spPr>
        <p:txBody>
          <a:bodyPr>
            <a:noAutofit/>
          </a:bodyPr>
          <a:lstStyle/>
          <a:p>
            <a:pPr algn="l">
              <a:lnSpc>
                <a:spcPct val="100000"/>
              </a:lnSpc>
            </a:pPr>
            <a:r>
              <a:rPr lang="en-US" sz="4000" b="1" dirty="0">
                <a:solidFill>
                  <a:schemeClr val="bg1"/>
                </a:solidFill>
                <a:latin typeface="Arial"/>
                <a:cs typeface="Arial"/>
              </a:rPr>
              <a:t>Upcoming Events</a:t>
            </a:r>
            <a:br>
              <a:rPr lang="en-US" sz="4000" b="1" dirty="0">
                <a:solidFill>
                  <a:schemeClr val="bg1"/>
                </a:solidFill>
                <a:latin typeface="Arial"/>
                <a:cs typeface="Arial"/>
              </a:rPr>
            </a:br>
            <a:r>
              <a:rPr lang="en-US" sz="1800" b="1" dirty="0">
                <a:solidFill>
                  <a:schemeClr val="bg1"/>
                </a:solidFill>
                <a:latin typeface="Arial"/>
                <a:cs typeface="Arial"/>
              </a:rPr>
              <a:t>LaDonna Green, FBISD Wellness Health &amp; Prevention Specialist</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600178" y="6382418"/>
            <a:ext cx="9144000" cy="3287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16163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October 18</a:t>
            </a:r>
            <a:r>
              <a:rPr lang="en-US" sz="4000" b="1" baseline="30000" dirty="0">
                <a:solidFill>
                  <a:schemeClr val="bg1"/>
                </a:solidFill>
                <a:latin typeface="Arial" panose="020B0604020202020204" pitchFamily="34" charset="0"/>
                <a:cs typeface="Arial" panose="020B0604020202020204" pitchFamily="34" charset="0"/>
              </a:rPr>
              <a:t>th</a:t>
            </a:r>
            <a:r>
              <a:rPr lang="en-US" sz="4000" b="1" dirty="0">
                <a:solidFill>
                  <a:schemeClr val="bg1"/>
                </a:solidFill>
                <a:latin typeface="Arial" panose="020B0604020202020204" pitchFamily="34" charset="0"/>
                <a:cs typeface="Arial" panose="020B0604020202020204" pitchFamily="34" charset="0"/>
              </a:rPr>
              <a:t>: Unity Day</a:t>
            </a:r>
          </a:p>
        </p:txBody>
      </p:sp>
      <p:sp>
        <p:nvSpPr>
          <p:cNvPr id="7" name="TextBox 6">
            <a:extLst>
              <a:ext uri="{FF2B5EF4-FFF2-40B4-BE49-F238E27FC236}">
                <a16:creationId xmlns:a16="http://schemas.microsoft.com/office/drawing/2014/main" id="{C7FC9AD3-5C49-8CF5-85FA-AC2CC01862DC}"/>
              </a:ext>
            </a:extLst>
          </p:cNvPr>
          <p:cNvSpPr txBox="1"/>
          <p:nvPr/>
        </p:nvSpPr>
        <p:spPr>
          <a:xfrm>
            <a:off x="5475158" y="1912027"/>
            <a:ext cx="6093500" cy="3539430"/>
          </a:xfrm>
          <a:prstGeom prst="rect">
            <a:avLst/>
          </a:prstGeom>
          <a:noFill/>
        </p:spPr>
        <p:txBody>
          <a:bodyPr wrap="square">
            <a:spAutoFit/>
          </a:bodyPr>
          <a:lstStyle/>
          <a:p>
            <a:pPr algn="ctr"/>
            <a:r>
              <a:rPr lang="en-US" sz="2800" b="1" i="0" dirty="0">
                <a:solidFill>
                  <a:srgbClr val="F15C32"/>
                </a:solidFill>
                <a:effectLst/>
                <a:latin typeface="Futura PT Cond Extra Bold"/>
              </a:rPr>
              <a:t>WEDNESDAY, OCTOBER 18, 2023</a:t>
            </a:r>
          </a:p>
          <a:p>
            <a:pPr algn="ctr"/>
            <a:r>
              <a:rPr lang="en-US" sz="2800" b="1" i="0" dirty="0">
                <a:solidFill>
                  <a:srgbClr val="373564"/>
                </a:solidFill>
                <a:effectLst/>
                <a:latin typeface="Futura PT Cond Extra Bold"/>
              </a:rPr>
              <a:t>WEAR AND SHARE </a:t>
            </a:r>
            <a:r>
              <a:rPr lang="en-US" sz="2800" b="1" i="0" dirty="0">
                <a:solidFill>
                  <a:srgbClr val="F15C32"/>
                </a:solidFill>
                <a:effectLst/>
                <a:latin typeface="Futura PT Cond Extra Bold"/>
              </a:rPr>
              <a:t>ORANGE</a:t>
            </a:r>
            <a:br>
              <a:rPr lang="en-US" sz="2800" b="1" i="0" dirty="0">
                <a:solidFill>
                  <a:srgbClr val="373564"/>
                </a:solidFill>
                <a:effectLst/>
                <a:latin typeface="Futura PT Cond Extra Bold"/>
              </a:rPr>
            </a:br>
            <a:endParaRPr lang="en-US" sz="2800" b="1" i="0" dirty="0">
              <a:solidFill>
                <a:srgbClr val="373564"/>
              </a:solidFill>
              <a:effectLst/>
              <a:latin typeface="Futura PT Cond Extra Bold"/>
            </a:endParaRPr>
          </a:p>
          <a:p>
            <a:pPr algn="ctr"/>
            <a:r>
              <a:rPr lang="en-US" sz="2800" b="0" i="0" dirty="0">
                <a:solidFill>
                  <a:srgbClr val="373564"/>
                </a:solidFill>
                <a:effectLst/>
                <a:latin typeface="Futura PT Cond Extra Bold"/>
              </a:rPr>
              <a:t>To unite for kindness, acceptance, and inclusion to send a visible message that no child should ever experience bullying.</a:t>
            </a:r>
          </a:p>
        </p:txBody>
      </p:sp>
      <p:pic>
        <p:nvPicPr>
          <p:cNvPr id="8" name="Picture 7">
            <a:extLst>
              <a:ext uri="{FF2B5EF4-FFF2-40B4-BE49-F238E27FC236}">
                <a16:creationId xmlns:a16="http://schemas.microsoft.com/office/drawing/2014/main" id="{F9C40C55-9779-E93F-8EFC-D58F6F8C7F93}"/>
              </a:ext>
            </a:extLst>
          </p:cNvPr>
          <p:cNvPicPr>
            <a:picLocks noChangeAspect="1"/>
          </p:cNvPicPr>
          <p:nvPr/>
        </p:nvPicPr>
        <p:blipFill>
          <a:blip r:embed="rId4"/>
          <a:stretch>
            <a:fillRect/>
          </a:stretch>
        </p:blipFill>
        <p:spPr>
          <a:xfrm>
            <a:off x="411901" y="1203980"/>
            <a:ext cx="5246557" cy="5246557"/>
          </a:xfrm>
          <a:prstGeom prst="rect">
            <a:avLst/>
          </a:prstGeom>
        </p:spPr>
      </p:pic>
    </p:spTree>
    <p:extLst>
      <p:ext uri="{BB962C8B-B14F-4D97-AF65-F5344CB8AC3E}">
        <p14:creationId xmlns:p14="http://schemas.microsoft.com/office/powerpoint/2010/main" val="1567723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rial" panose="020B0604020202020204" pitchFamily="34" charset="0"/>
                <a:cs typeface="Arial" panose="020B0604020202020204" pitchFamily="34" charset="0"/>
              </a:rPr>
              <a:t>Subhead</a:t>
            </a:r>
          </a:p>
        </p:txBody>
      </p:sp>
      <p:sp>
        <p:nvSpPr>
          <p:cNvPr id="3" name="TextBox 2">
            <a:extLst>
              <a:ext uri="{FF2B5EF4-FFF2-40B4-BE49-F238E27FC236}">
                <a16:creationId xmlns:a16="http://schemas.microsoft.com/office/drawing/2014/main" id="{A6BDFE55-FDC5-E856-DB98-3945E124ACCE}"/>
              </a:ext>
            </a:extLst>
          </p:cNvPr>
          <p:cNvSpPr txBox="1"/>
          <p:nvPr/>
        </p:nvSpPr>
        <p:spPr>
          <a:xfrm>
            <a:off x="6477352" y="1284916"/>
            <a:ext cx="4743701" cy="5416868"/>
          </a:xfrm>
          <a:prstGeom prst="rect">
            <a:avLst/>
          </a:prstGeom>
          <a:noFill/>
        </p:spPr>
        <p:txBody>
          <a:bodyPr wrap="square" rtlCol="0">
            <a:spAutoFit/>
          </a:bodyPr>
          <a:lstStyle/>
          <a:p>
            <a:pPr algn="ctr"/>
            <a:r>
              <a:rPr lang="en-US" sz="2000" b="1" dirty="0">
                <a:solidFill>
                  <a:schemeClr val="accent5"/>
                </a:solidFill>
                <a:latin typeface="Arial" panose="020B0604020202020204" pitchFamily="34" charset="0"/>
                <a:cs typeface="Arial" panose="020B0604020202020204" pitchFamily="34" charset="0"/>
              </a:rPr>
              <a:t>Student Success Webinar</a:t>
            </a:r>
          </a:p>
          <a:p>
            <a:pPr algn="ctr"/>
            <a:endParaRPr lang="en-US" sz="2000"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Mental Health Supports for Students</a:t>
            </a: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October 18, 2023</a:t>
            </a:r>
          </a:p>
          <a:p>
            <a:pPr algn="ctr"/>
            <a:r>
              <a:rPr lang="en-US" sz="2000" dirty="0">
                <a:latin typeface="Arial" panose="020B0604020202020204" pitchFamily="34" charset="0"/>
                <a:cs typeface="Arial" panose="020B0604020202020204" pitchFamily="34" charset="0"/>
              </a:rPr>
              <a:t>6-7 PM</a:t>
            </a:r>
          </a:p>
          <a:p>
            <a:pPr algn="ctr"/>
            <a:endParaRPr lang="en-US" sz="2000" dirty="0">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a:p>
            <a:pPr algn="ctr"/>
            <a:r>
              <a:rPr lang="en-US" sz="2000" b="1" dirty="0">
                <a:solidFill>
                  <a:schemeClr val="accent5"/>
                </a:solidFill>
                <a:latin typeface="Arial" panose="020B0604020202020204" pitchFamily="34" charset="0"/>
                <a:cs typeface="Arial" panose="020B0604020202020204" pitchFamily="34" charset="0"/>
              </a:rPr>
              <a:t>Parent Webinar</a:t>
            </a:r>
          </a:p>
          <a:p>
            <a:pPr algn="ctr"/>
            <a:endParaRPr lang="en-US" sz="2000"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Vaping and E-cigarettes- What Parents Need to Know</a:t>
            </a:r>
          </a:p>
          <a:p>
            <a:pPr algn="ctr"/>
            <a:endParaRPr lang="en-US" sz="2000" b="1"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November 15, 2023</a:t>
            </a:r>
          </a:p>
          <a:p>
            <a:pPr algn="ctr"/>
            <a:r>
              <a:rPr lang="en-US" sz="2000" dirty="0">
                <a:latin typeface="Arial" panose="020B0604020202020204" pitchFamily="34" charset="0"/>
                <a:cs typeface="Arial" panose="020B0604020202020204" pitchFamily="34" charset="0"/>
              </a:rPr>
              <a:t>6-7 PM</a:t>
            </a:r>
          </a:p>
          <a:p>
            <a:pPr algn="ctr"/>
            <a:endParaRPr lang="en-US" sz="2800"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4"/>
              </a:rPr>
              <a:t>Whole Child Health Webinar Page</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4C8BFFF-1A1F-9705-D580-450FA620127E}"/>
              </a:ext>
            </a:extLst>
          </p:cNvPr>
          <p:cNvPicPr>
            <a:picLocks noChangeAspect="1"/>
          </p:cNvPicPr>
          <p:nvPr/>
        </p:nvPicPr>
        <p:blipFill>
          <a:blip r:embed="rId5"/>
          <a:stretch>
            <a:fillRect/>
          </a:stretch>
        </p:blipFill>
        <p:spPr>
          <a:xfrm>
            <a:off x="151500" y="0"/>
            <a:ext cx="5413248" cy="6858000"/>
          </a:xfrm>
          <a:prstGeom prst="rect">
            <a:avLst/>
          </a:prstGeom>
        </p:spPr>
      </p:pic>
      <p:sp>
        <p:nvSpPr>
          <p:cNvPr id="5" name="TextBox 4">
            <a:extLst>
              <a:ext uri="{FF2B5EF4-FFF2-40B4-BE49-F238E27FC236}">
                <a16:creationId xmlns:a16="http://schemas.microsoft.com/office/drawing/2014/main" id="{314ADE4E-28F5-40DB-EA52-258289DF0A21}"/>
              </a:ext>
            </a:extLst>
          </p:cNvPr>
          <p:cNvSpPr txBox="1"/>
          <p:nvPr/>
        </p:nvSpPr>
        <p:spPr>
          <a:xfrm>
            <a:off x="6050281" y="185856"/>
            <a:ext cx="5729818" cy="830997"/>
          </a:xfrm>
          <a:prstGeom prst="rect">
            <a:avLst/>
          </a:prstGeom>
          <a:noFill/>
        </p:spPr>
        <p:txBody>
          <a:bodyPr wrap="square" rtlCol="0">
            <a:spAutoFit/>
          </a:bodyPr>
          <a:lstStyle/>
          <a:p>
            <a:pPr algn="ctr"/>
            <a:r>
              <a:rPr lang="en-US" sz="4800" dirty="0">
                <a:solidFill>
                  <a:schemeClr val="bg1"/>
                </a:solidFill>
              </a:rPr>
              <a:t>Upcoming Webinars</a:t>
            </a:r>
          </a:p>
        </p:txBody>
      </p:sp>
    </p:spTree>
    <p:extLst>
      <p:ext uri="{BB962C8B-B14F-4D97-AF65-F5344CB8AC3E}">
        <p14:creationId xmlns:p14="http://schemas.microsoft.com/office/powerpoint/2010/main" val="18586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6585859" y="1844793"/>
            <a:ext cx="459680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rial" panose="020B0604020202020204" pitchFamily="34" charset="0"/>
                <a:cs typeface="Arial" panose="020B0604020202020204" pitchFamily="34" charset="0"/>
              </a:rPr>
              <a:t>Subhead</a:t>
            </a:r>
          </a:p>
        </p:txBody>
      </p:sp>
      <p:sp>
        <p:nvSpPr>
          <p:cNvPr id="3" name="TextBox 2">
            <a:extLst>
              <a:ext uri="{FF2B5EF4-FFF2-40B4-BE49-F238E27FC236}">
                <a16:creationId xmlns:a16="http://schemas.microsoft.com/office/drawing/2014/main" id="{A6BDFE55-FDC5-E856-DB98-3945E124ACCE}"/>
              </a:ext>
            </a:extLst>
          </p:cNvPr>
          <p:cNvSpPr txBox="1"/>
          <p:nvPr/>
        </p:nvSpPr>
        <p:spPr>
          <a:xfrm>
            <a:off x="6385772" y="2500564"/>
            <a:ext cx="4796891" cy="1446550"/>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29</a:t>
            </a:r>
            <a:r>
              <a:rPr lang="en-US" sz="4400" baseline="30000" dirty="0">
                <a:latin typeface="Arial" panose="020B0604020202020204" pitchFamily="34" charset="0"/>
                <a:cs typeface="Arial" panose="020B0604020202020204" pitchFamily="34" charset="0"/>
              </a:rPr>
              <a:t>th</a:t>
            </a:r>
            <a:r>
              <a:rPr lang="en-US" sz="4400" dirty="0">
                <a:latin typeface="Arial" panose="020B0604020202020204" pitchFamily="34" charset="0"/>
                <a:cs typeface="Arial" panose="020B0604020202020204" pitchFamily="34" charset="0"/>
              </a:rPr>
              <a:t> Annual Food Fair &amp; Tasting</a:t>
            </a:r>
          </a:p>
        </p:txBody>
      </p:sp>
      <p:pic>
        <p:nvPicPr>
          <p:cNvPr id="4" name="Picture 3">
            <a:extLst>
              <a:ext uri="{FF2B5EF4-FFF2-40B4-BE49-F238E27FC236}">
                <a16:creationId xmlns:a16="http://schemas.microsoft.com/office/drawing/2014/main" id="{6C1A2F66-15BF-3BF7-0747-F9AA3421070F}"/>
              </a:ext>
            </a:extLst>
          </p:cNvPr>
          <p:cNvPicPr>
            <a:picLocks noChangeAspect="1"/>
          </p:cNvPicPr>
          <p:nvPr/>
        </p:nvPicPr>
        <p:blipFill>
          <a:blip r:embed="rId4"/>
          <a:stretch>
            <a:fillRect/>
          </a:stretch>
        </p:blipFill>
        <p:spPr>
          <a:xfrm>
            <a:off x="411901" y="0"/>
            <a:ext cx="5194242" cy="6663506"/>
          </a:xfrm>
          <a:prstGeom prst="rect">
            <a:avLst/>
          </a:prstGeom>
        </p:spPr>
      </p:pic>
      <p:pic>
        <p:nvPicPr>
          <p:cNvPr id="5" name="Picture 4">
            <a:extLst>
              <a:ext uri="{FF2B5EF4-FFF2-40B4-BE49-F238E27FC236}">
                <a16:creationId xmlns:a16="http://schemas.microsoft.com/office/drawing/2014/main" id="{D77C5E0A-5B03-2017-3915-AD791A28E7C0}"/>
              </a:ext>
            </a:extLst>
          </p:cNvPr>
          <p:cNvPicPr>
            <a:picLocks noChangeAspect="1"/>
          </p:cNvPicPr>
          <p:nvPr/>
        </p:nvPicPr>
        <p:blipFill>
          <a:blip r:embed="rId5"/>
          <a:stretch>
            <a:fillRect/>
          </a:stretch>
        </p:blipFill>
        <p:spPr>
          <a:xfrm>
            <a:off x="6585859" y="4602885"/>
            <a:ext cx="4762500" cy="2143125"/>
          </a:xfrm>
          <a:prstGeom prst="rect">
            <a:avLst/>
          </a:prstGeom>
        </p:spPr>
      </p:pic>
    </p:spTree>
    <p:extLst>
      <p:ext uri="{BB962C8B-B14F-4D97-AF65-F5344CB8AC3E}">
        <p14:creationId xmlns:p14="http://schemas.microsoft.com/office/powerpoint/2010/main" val="59563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rial" panose="020B0604020202020204" pitchFamily="34" charset="0"/>
                <a:cs typeface="Arial" panose="020B0604020202020204" pitchFamily="34" charset="0"/>
              </a:rPr>
              <a:t>Mobile Mammography</a:t>
            </a:r>
          </a:p>
        </p:txBody>
      </p:sp>
      <p:pic>
        <p:nvPicPr>
          <p:cNvPr id="5" name="Picture 4">
            <a:extLst>
              <a:ext uri="{FF2B5EF4-FFF2-40B4-BE49-F238E27FC236}">
                <a16:creationId xmlns:a16="http://schemas.microsoft.com/office/drawing/2014/main" id="{5B25D1BC-AE1A-CB6D-511B-A69A7683F0AC}"/>
              </a:ext>
            </a:extLst>
          </p:cNvPr>
          <p:cNvPicPr>
            <a:picLocks noChangeAspect="1"/>
          </p:cNvPicPr>
          <p:nvPr/>
        </p:nvPicPr>
        <p:blipFill>
          <a:blip r:embed="rId4"/>
          <a:stretch>
            <a:fillRect/>
          </a:stretch>
        </p:blipFill>
        <p:spPr>
          <a:xfrm>
            <a:off x="6115073" y="52949"/>
            <a:ext cx="6076927" cy="5301985"/>
          </a:xfrm>
          <a:prstGeom prst="rect">
            <a:avLst/>
          </a:prstGeom>
        </p:spPr>
      </p:pic>
      <p:pic>
        <p:nvPicPr>
          <p:cNvPr id="7" name="Picture 6">
            <a:extLst>
              <a:ext uri="{FF2B5EF4-FFF2-40B4-BE49-F238E27FC236}">
                <a16:creationId xmlns:a16="http://schemas.microsoft.com/office/drawing/2014/main" id="{B8A58D13-6D90-2A84-692D-117D6B35C29E}"/>
              </a:ext>
            </a:extLst>
          </p:cNvPr>
          <p:cNvPicPr>
            <a:picLocks noChangeAspect="1"/>
          </p:cNvPicPr>
          <p:nvPr/>
        </p:nvPicPr>
        <p:blipFill>
          <a:blip r:embed="rId5"/>
          <a:stretch>
            <a:fillRect/>
          </a:stretch>
        </p:blipFill>
        <p:spPr>
          <a:xfrm>
            <a:off x="4131898" y="5597866"/>
            <a:ext cx="4467849" cy="790685"/>
          </a:xfrm>
          <a:prstGeom prst="rect">
            <a:avLst/>
          </a:prstGeom>
        </p:spPr>
      </p:pic>
      <p:pic>
        <p:nvPicPr>
          <p:cNvPr id="9" name="Picture 8">
            <a:extLst>
              <a:ext uri="{FF2B5EF4-FFF2-40B4-BE49-F238E27FC236}">
                <a16:creationId xmlns:a16="http://schemas.microsoft.com/office/drawing/2014/main" id="{F5CDE63E-26BA-8A6A-A420-DCBB23B1408E}"/>
              </a:ext>
            </a:extLst>
          </p:cNvPr>
          <p:cNvPicPr>
            <a:picLocks noChangeAspect="1"/>
          </p:cNvPicPr>
          <p:nvPr/>
        </p:nvPicPr>
        <p:blipFill>
          <a:blip r:embed="rId6"/>
          <a:stretch>
            <a:fillRect/>
          </a:stretch>
        </p:blipFill>
        <p:spPr>
          <a:xfrm>
            <a:off x="8602711" y="5472796"/>
            <a:ext cx="1101650" cy="1354824"/>
          </a:xfrm>
          <a:prstGeom prst="rect">
            <a:avLst/>
          </a:prstGeom>
        </p:spPr>
      </p:pic>
      <p:pic>
        <p:nvPicPr>
          <p:cNvPr id="11" name="Picture 10">
            <a:extLst>
              <a:ext uri="{FF2B5EF4-FFF2-40B4-BE49-F238E27FC236}">
                <a16:creationId xmlns:a16="http://schemas.microsoft.com/office/drawing/2014/main" id="{0AFE698E-4398-E1D0-FFE7-61399F81B092}"/>
              </a:ext>
            </a:extLst>
          </p:cNvPr>
          <p:cNvPicPr>
            <a:picLocks noChangeAspect="1"/>
          </p:cNvPicPr>
          <p:nvPr/>
        </p:nvPicPr>
        <p:blipFill>
          <a:blip r:embed="rId7"/>
          <a:stretch>
            <a:fillRect/>
          </a:stretch>
        </p:blipFill>
        <p:spPr>
          <a:xfrm>
            <a:off x="233549" y="1057139"/>
            <a:ext cx="4008667" cy="1171739"/>
          </a:xfrm>
          <a:prstGeom prst="rect">
            <a:avLst/>
          </a:prstGeom>
        </p:spPr>
      </p:pic>
      <p:pic>
        <p:nvPicPr>
          <p:cNvPr id="13" name="Picture 12">
            <a:extLst>
              <a:ext uri="{FF2B5EF4-FFF2-40B4-BE49-F238E27FC236}">
                <a16:creationId xmlns:a16="http://schemas.microsoft.com/office/drawing/2014/main" id="{CDAEFBAA-06BA-F473-FA3A-2BC6B9878EA1}"/>
              </a:ext>
            </a:extLst>
          </p:cNvPr>
          <p:cNvPicPr>
            <a:picLocks noChangeAspect="1"/>
          </p:cNvPicPr>
          <p:nvPr/>
        </p:nvPicPr>
        <p:blipFill>
          <a:blip r:embed="rId8"/>
          <a:stretch>
            <a:fillRect/>
          </a:stretch>
        </p:blipFill>
        <p:spPr>
          <a:xfrm>
            <a:off x="214476" y="2228878"/>
            <a:ext cx="5881524" cy="3368988"/>
          </a:xfrm>
          <a:prstGeom prst="rect">
            <a:avLst/>
          </a:prstGeom>
        </p:spPr>
      </p:pic>
    </p:spTree>
    <p:extLst>
      <p:ext uri="{BB962C8B-B14F-4D97-AF65-F5344CB8AC3E}">
        <p14:creationId xmlns:p14="http://schemas.microsoft.com/office/powerpoint/2010/main" val="12866957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b="1" dirty="0">
                <a:solidFill>
                  <a:schemeClr val="bg1"/>
                </a:solidFill>
                <a:latin typeface="Arial" panose="020B0604020202020204" pitchFamily="34" charset="0"/>
                <a:cs typeface="Arial" panose="020B0604020202020204" pitchFamily="34" charset="0"/>
              </a:rPr>
              <a:t>Upcoming Event</a:t>
            </a:r>
          </a:p>
        </p:txBody>
      </p:sp>
      <p:pic>
        <p:nvPicPr>
          <p:cNvPr id="9" name="Picture 8">
            <a:extLst>
              <a:ext uri="{FF2B5EF4-FFF2-40B4-BE49-F238E27FC236}">
                <a16:creationId xmlns:a16="http://schemas.microsoft.com/office/drawing/2014/main" id="{1D169982-3496-39D2-B61D-61AC57510194}"/>
              </a:ext>
            </a:extLst>
          </p:cNvPr>
          <p:cNvPicPr>
            <a:picLocks noChangeAspect="1"/>
          </p:cNvPicPr>
          <p:nvPr/>
        </p:nvPicPr>
        <p:blipFill>
          <a:blip r:embed="rId4"/>
          <a:stretch>
            <a:fillRect/>
          </a:stretch>
        </p:blipFill>
        <p:spPr>
          <a:xfrm>
            <a:off x="0" y="0"/>
            <a:ext cx="5493581" cy="3429000"/>
          </a:xfrm>
          <a:prstGeom prst="rect">
            <a:avLst/>
          </a:prstGeom>
        </p:spPr>
      </p:pic>
      <p:pic>
        <p:nvPicPr>
          <p:cNvPr id="11" name="Picture 10">
            <a:extLst>
              <a:ext uri="{FF2B5EF4-FFF2-40B4-BE49-F238E27FC236}">
                <a16:creationId xmlns:a16="http://schemas.microsoft.com/office/drawing/2014/main" id="{485B1C7D-AA39-D57A-DC98-A4BEE14CB94B}"/>
              </a:ext>
            </a:extLst>
          </p:cNvPr>
          <p:cNvPicPr>
            <a:picLocks noChangeAspect="1"/>
          </p:cNvPicPr>
          <p:nvPr/>
        </p:nvPicPr>
        <p:blipFill>
          <a:blip r:embed="rId5"/>
          <a:stretch>
            <a:fillRect/>
          </a:stretch>
        </p:blipFill>
        <p:spPr>
          <a:xfrm>
            <a:off x="0" y="3429001"/>
            <a:ext cx="5493581" cy="2755752"/>
          </a:xfrm>
          <a:prstGeom prst="rect">
            <a:avLst/>
          </a:prstGeom>
        </p:spPr>
      </p:pic>
      <p:pic>
        <p:nvPicPr>
          <p:cNvPr id="13" name="Picture 12">
            <a:extLst>
              <a:ext uri="{FF2B5EF4-FFF2-40B4-BE49-F238E27FC236}">
                <a16:creationId xmlns:a16="http://schemas.microsoft.com/office/drawing/2014/main" id="{D07F2CB9-E993-2D59-5143-4ED615B013AA}"/>
              </a:ext>
            </a:extLst>
          </p:cNvPr>
          <p:cNvPicPr>
            <a:picLocks noChangeAspect="1"/>
          </p:cNvPicPr>
          <p:nvPr/>
        </p:nvPicPr>
        <p:blipFill>
          <a:blip r:embed="rId6"/>
          <a:stretch>
            <a:fillRect/>
          </a:stretch>
        </p:blipFill>
        <p:spPr>
          <a:xfrm>
            <a:off x="0" y="6184753"/>
            <a:ext cx="5493581" cy="673247"/>
          </a:xfrm>
          <a:prstGeom prst="rect">
            <a:avLst/>
          </a:prstGeom>
        </p:spPr>
      </p:pic>
      <p:sp>
        <p:nvSpPr>
          <p:cNvPr id="14" name="TextBox 13">
            <a:extLst>
              <a:ext uri="{FF2B5EF4-FFF2-40B4-BE49-F238E27FC236}">
                <a16:creationId xmlns:a16="http://schemas.microsoft.com/office/drawing/2014/main" id="{624F8F6D-FC34-4174-058F-A31B0780C3A8}"/>
              </a:ext>
            </a:extLst>
          </p:cNvPr>
          <p:cNvSpPr txBox="1"/>
          <p:nvPr/>
        </p:nvSpPr>
        <p:spPr>
          <a:xfrm>
            <a:off x="6682801" y="1645171"/>
            <a:ext cx="4861061" cy="4154984"/>
          </a:xfrm>
          <a:prstGeom prst="rect">
            <a:avLst/>
          </a:prstGeom>
          <a:noFill/>
        </p:spPr>
        <p:txBody>
          <a:bodyPr wrap="square" rtlCol="0">
            <a:spAutoFit/>
          </a:bodyPr>
          <a:lstStyle/>
          <a:p>
            <a:pPr algn="ctr"/>
            <a:r>
              <a:rPr lang="en-US" sz="2400" b="1" dirty="0">
                <a:solidFill>
                  <a:schemeClr val="accent1"/>
                </a:solidFill>
              </a:rPr>
              <a:t>Health &amp; Wellness Fair</a:t>
            </a:r>
          </a:p>
          <a:p>
            <a:pPr algn="ctr"/>
            <a:endParaRPr lang="en-US" sz="2400" dirty="0"/>
          </a:p>
          <a:p>
            <a:pPr algn="ctr"/>
            <a:r>
              <a:rPr lang="en-US" sz="2400" dirty="0"/>
              <a:t>Date: October 21, 2023</a:t>
            </a:r>
          </a:p>
          <a:p>
            <a:pPr algn="ctr"/>
            <a:r>
              <a:rPr lang="en-US" sz="2400" dirty="0"/>
              <a:t>Time: 9 AM – 11 AM</a:t>
            </a:r>
          </a:p>
          <a:p>
            <a:pPr algn="ctr"/>
            <a:endParaRPr lang="en-US" sz="2400" dirty="0"/>
          </a:p>
          <a:p>
            <a:pPr algn="ctr"/>
            <a:r>
              <a:rPr lang="en-US" sz="2400" dirty="0"/>
              <a:t>Location</a:t>
            </a:r>
          </a:p>
          <a:p>
            <a:pPr algn="ctr"/>
            <a:endParaRPr lang="en-US" sz="2400" dirty="0"/>
          </a:p>
          <a:p>
            <a:pPr algn="ctr"/>
            <a:r>
              <a:rPr lang="en-US" sz="2400" b="1" dirty="0">
                <a:solidFill>
                  <a:schemeClr val="accent1"/>
                </a:solidFill>
              </a:rPr>
              <a:t>James Reese Career &amp; Technical Center</a:t>
            </a:r>
          </a:p>
          <a:p>
            <a:pPr algn="ctr"/>
            <a:r>
              <a:rPr lang="en-US" sz="2400" dirty="0"/>
              <a:t>12300 University Blvd</a:t>
            </a:r>
          </a:p>
          <a:p>
            <a:pPr algn="ctr"/>
            <a:r>
              <a:rPr lang="en-US" sz="2400" dirty="0"/>
              <a:t>Sugar Land, TX 77479</a:t>
            </a:r>
          </a:p>
        </p:txBody>
      </p:sp>
    </p:spTree>
    <p:extLst>
      <p:ext uri="{BB962C8B-B14F-4D97-AF65-F5344CB8AC3E}">
        <p14:creationId xmlns:p14="http://schemas.microsoft.com/office/powerpoint/2010/main" val="1258910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1472339" y="5684390"/>
            <a:ext cx="11010154" cy="698028"/>
          </a:xfrm>
        </p:spPr>
        <p:txBody>
          <a:bodyPr>
            <a:noAutofit/>
          </a:bodyPr>
          <a:lstStyle/>
          <a:p>
            <a:pPr>
              <a:lnSpc>
                <a:spcPct val="100000"/>
              </a:lnSpc>
            </a:pPr>
            <a:r>
              <a:rPr lang="en-US" sz="3200" b="1" dirty="0">
                <a:solidFill>
                  <a:schemeClr val="bg1"/>
                </a:solidFill>
                <a:latin typeface="Arial" panose="020B0604020202020204" pitchFamily="34" charset="0"/>
                <a:cs typeface="Arial" panose="020B0604020202020204" pitchFamily="34" charset="0"/>
              </a:rPr>
              <a:t>Celebrating Shared Dreams Donation Drive</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600178" y="6382418"/>
            <a:ext cx="9144000" cy="3287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0" b="0"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6389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Upcoming Event</a:t>
            </a:r>
          </a:p>
        </p:txBody>
      </p:sp>
      <p:pic>
        <p:nvPicPr>
          <p:cNvPr id="3" name="Picture 2">
            <a:extLst>
              <a:ext uri="{FF2B5EF4-FFF2-40B4-BE49-F238E27FC236}">
                <a16:creationId xmlns:a16="http://schemas.microsoft.com/office/drawing/2014/main" id="{90C6F10F-D8B2-449C-A6C4-440524EA4717}"/>
              </a:ext>
            </a:extLst>
          </p:cNvPr>
          <p:cNvPicPr>
            <a:picLocks noChangeAspect="1"/>
          </p:cNvPicPr>
          <p:nvPr/>
        </p:nvPicPr>
        <p:blipFill>
          <a:blip r:embed="rId4"/>
          <a:stretch>
            <a:fillRect/>
          </a:stretch>
        </p:blipFill>
        <p:spPr>
          <a:xfrm>
            <a:off x="157069" y="1817479"/>
            <a:ext cx="6049563" cy="3938744"/>
          </a:xfrm>
          <a:prstGeom prst="rect">
            <a:avLst/>
          </a:prstGeom>
        </p:spPr>
      </p:pic>
      <p:sp>
        <p:nvSpPr>
          <p:cNvPr id="4" name="TextBox 3">
            <a:extLst>
              <a:ext uri="{FF2B5EF4-FFF2-40B4-BE49-F238E27FC236}">
                <a16:creationId xmlns:a16="http://schemas.microsoft.com/office/drawing/2014/main" id="{7C46C407-2E15-7C3D-4705-87F64C2E4182}"/>
              </a:ext>
            </a:extLst>
          </p:cNvPr>
          <p:cNvSpPr txBox="1"/>
          <p:nvPr/>
        </p:nvSpPr>
        <p:spPr>
          <a:xfrm>
            <a:off x="7045377" y="1817479"/>
            <a:ext cx="4291168" cy="3785652"/>
          </a:xfrm>
          <a:prstGeom prst="rect">
            <a:avLst/>
          </a:prstGeom>
          <a:noFill/>
        </p:spPr>
        <p:txBody>
          <a:bodyPr wrap="square" rtlCol="0">
            <a:spAutoFit/>
          </a:bodyPr>
          <a:lstStyle/>
          <a:p>
            <a:pPr algn="ctr"/>
            <a:r>
              <a:rPr lang="en-US" sz="2400" b="1" dirty="0">
                <a:solidFill>
                  <a:schemeClr val="accent1"/>
                </a:solidFill>
              </a:rPr>
              <a:t>MCMS 2023 Fall Run/Walk &amp; Fall Festival</a:t>
            </a:r>
          </a:p>
          <a:p>
            <a:pPr algn="ctr"/>
            <a:endParaRPr lang="en-US" sz="2400" dirty="0"/>
          </a:p>
          <a:p>
            <a:pPr algn="ctr"/>
            <a:r>
              <a:rPr lang="en-US" sz="2400" b="1" dirty="0"/>
              <a:t>Date</a:t>
            </a:r>
            <a:r>
              <a:rPr lang="en-US" sz="2400" dirty="0"/>
              <a:t>: October 28, 2023</a:t>
            </a:r>
          </a:p>
          <a:p>
            <a:pPr algn="ctr"/>
            <a:r>
              <a:rPr lang="en-US" sz="2400" b="1" dirty="0"/>
              <a:t>Time</a:t>
            </a:r>
            <a:r>
              <a:rPr lang="en-US" sz="2400" dirty="0"/>
              <a:t>: 9 AM – 12 PM</a:t>
            </a:r>
          </a:p>
          <a:p>
            <a:pPr algn="ctr"/>
            <a:endParaRPr lang="en-US" sz="2400" dirty="0"/>
          </a:p>
          <a:p>
            <a:pPr algn="ctr"/>
            <a:r>
              <a:rPr lang="en-US" sz="2400" b="1" dirty="0"/>
              <a:t>Location</a:t>
            </a:r>
            <a:endParaRPr lang="en-US" sz="2400" dirty="0"/>
          </a:p>
          <a:p>
            <a:pPr algn="ctr"/>
            <a:r>
              <a:rPr lang="en-US" sz="2400" b="1" dirty="0">
                <a:solidFill>
                  <a:schemeClr val="accent1"/>
                </a:solidFill>
              </a:rPr>
              <a:t>Missouri City Middle School</a:t>
            </a:r>
          </a:p>
          <a:p>
            <a:pPr algn="ctr"/>
            <a:r>
              <a:rPr lang="en-US" sz="2400" dirty="0"/>
              <a:t>202 Martin Ln</a:t>
            </a:r>
          </a:p>
          <a:p>
            <a:pPr algn="ctr"/>
            <a:r>
              <a:rPr lang="en-US" sz="2400" dirty="0"/>
              <a:t>Missouri City, TX 77489</a:t>
            </a:r>
          </a:p>
        </p:txBody>
      </p:sp>
    </p:spTree>
    <p:extLst>
      <p:ext uri="{BB962C8B-B14F-4D97-AF65-F5344CB8AC3E}">
        <p14:creationId xmlns:p14="http://schemas.microsoft.com/office/powerpoint/2010/main" val="3880442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Upcoming Event</a:t>
            </a:r>
          </a:p>
        </p:txBody>
      </p:sp>
      <p:sp>
        <p:nvSpPr>
          <p:cNvPr id="4" name="TextBox 3">
            <a:extLst>
              <a:ext uri="{FF2B5EF4-FFF2-40B4-BE49-F238E27FC236}">
                <a16:creationId xmlns:a16="http://schemas.microsoft.com/office/drawing/2014/main" id="{7C46C407-2E15-7C3D-4705-87F64C2E4182}"/>
              </a:ext>
            </a:extLst>
          </p:cNvPr>
          <p:cNvSpPr txBox="1"/>
          <p:nvPr/>
        </p:nvSpPr>
        <p:spPr>
          <a:xfrm>
            <a:off x="7045377" y="1817479"/>
            <a:ext cx="4291168" cy="2923877"/>
          </a:xfrm>
          <a:prstGeom prst="rect">
            <a:avLst/>
          </a:prstGeom>
          <a:noFill/>
        </p:spPr>
        <p:txBody>
          <a:bodyPr wrap="square" rtlCol="0">
            <a:spAutoFit/>
          </a:bodyPr>
          <a:lstStyle/>
          <a:p>
            <a:pPr algn="ctr"/>
            <a:r>
              <a:rPr lang="en-US" sz="2400" b="1" dirty="0">
                <a:solidFill>
                  <a:schemeClr val="accent1"/>
                </a:solidFill>
              </a:rPr>
              <a:t>TX AFHK Fall Summit</a:t>
            </a:r>
          </a:p>
          <a:p>
            <a:pPr algn="ctr"/>
            <a:r>
              <a:rPr lang="en-US" sz="2400" b="1" dirty="0">
                <a:solidFill>
                  <a:schemeClr val="accent1"/>
                </a:solidFill>
              </a:rPr>
              <a:t>Virtual Conference</a:t>
            </a:r>
          </a:p>
          <a:p>
            <a:pPr algn="ctr"/>
            <a:endParaRPr lang="en-US" sz="2400" dirty="0"/>
          </a:p>
          <a:p>
            <a:pPr algn="ctr"/>
            <a:r>
              <a:rPr lang="en-US" sz="2800" b="1" dirty="0"/>
              <a:t>Date</a:t>
            </a:r>
            <a:r>
              <a:rPr lang="en-US" sz="2800" dirty="0"/>
              <a:t>: October 24-25, 2023</a:t>
            </a:r>
          </a:p>
          <a:p>
            <a:pPr algn="ctr"/>
            <a:r>
              <a:rPr lang="en-US" sz="2800" b="1" dirty="0"/>
              <a:t>Time</a:t>
            </a:r>
            <a:r>
              <a:rPr lang="en-US" sz="2800" dirty="0"/>
              <a:t>: 11:30 AM-4:30 PM (Oct 24)</a:t>
            </a:r>
          </a:p>
          <a:p>
            <a:pPr algn="ctr"/>
            <a:r>
              <a:rPr lang="en-US" sz="2800" dirty="0"/>
              <a:t>8:30 AM – 12 PM (Oct25)</a:t>
            </a:r>
          </a:p>
        </p:txBody>
      </p:sp>
      <p:pic>
        <p:nvPicPr>
          <p:cNvPr id="6" name="Picture 5">
            <a:extLst>
              <a:ext uri="{FF2B5EF4-FFF2-40B4-BE49-F238E27FC236}">
                <a16:creationId xmlns:a16="http://schemas.microsoft.com/office/drawing/2014/main" id="{1CE8E5FD-5B3F-5E50-892C-99F582D22B4D}"/>
              </a:ext>
            </a:extLst>
          </p:cNvPr>
          <p:cNvPicPr>
            <a:picLocks noChangeAspect="1"/>
          </p:cNvPicPr>
          <p:nvPr/>
        </p:nvPicPr>
        <p:blipFill>
          <a:blip r:embed="rId4"/>
          <a:stretch>
            <a:fillRect/>
          </a:stretch>
        </p:blipFill>
        <p:spPr>
          <a:xfrm>
            <a:off x="270838" y="1967061"/>
            <a:ext cx="6885944" cy="2923877"/>
          </a:xfrm>
          <a:prstGeom prst="rect">
            <a:avLst/>
          </a:prstGeom>
        </p:spPr>
      </p:pic>
    </p:spTree>
    <p:extLst>
      <p:ext uri="{BB962C8B-B14F-4D97-AF65-F5344CB8AC3E}">
        <p14:creationId xmlns:p14="http://schemas.microsoft.com/office/powerpoint/2010/main" val="3507759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rial" panose="020B0604020202020204" pitchFamily="34" charset="0"/>
                <a:cs typeface="Arial" panose="020B0604020202020204" pitchFamily="34" charset="0"/>
              </a:rPr>
              <a:t>National School Lunch Week- Garcia MS</a:t>
            </a:r>
          </a:p>
        </p:txBody>
      </p:sp>
      <p:sp>
        <p:nvSpPr>
          <p:cNvPr id="3" name="TextBox 2">
            <a:extLst>
              <a:ext uri="{FF2B5EF4-FFF2-40B4-BE49-F238E27FC236}">
                <a16:creationId xmlns:a16="http://schemas.microsoft.com/office/drawing/2014/main" id="{A6BDFE55-FDC5-E856-DB98-3945E124ACCE}"/>
              </a:ext>
            </a:extLst>
          </p:cNvPr>
          <p:cNvSpPr txBox="1"/>
          <p:nvPr/>
        </p:nvSpPr>
        <p:spPr>
          <a:xfrm>
            <a:off x="652758" y="2710832"/>
            <a:ext cx="1068378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Text</a:t>
            </a:r>
          </a:p>
        </p:txBody>
      </p:sp>
      <p:pic>
        <p:nvPicPr>
          <p:cNvPr id="4" name="Picture 3">
            <a:extLst>
              <a:ext uri="{FF2B5EF4-FFF2-40B4-BE49-F238E27FC236}">
                <a16:creationId xmlns:a16="http://schemas.microsoft.com/office/drawing/2014/main" id="{FAF45D14-F6BB-2406-C03C-F6D6E9BA428D}"/>
              </a:ext>
            </a:extLst>
          </p:cNvPr>
          <p:cNvPicPr>
            <a:picLocks noChangeAspect="1"/>
          </p:cNvPicPr>
          <p:nvPr/>
        </p:nvPicPr>
        <p:blipFill>
          <a:blip r:embed="rId4"/>
          <a:stretch>
            <a:fillRect/>
          </a:stretch>
        </p:blipFill>
        <p:spPr>
          <a:xfrm>
            <a:off x="216940" y="1123667"/>
            <a:ext cx="4235139" cy="3174330"/>
          </a:xfrm>
          <a:prstGeom prst="rect">
            <a:avLst/>
          </a:prstGeom>
        </p:spPr>
      </p:pic>
      <p:pic>
        <p:nvPicPr>
          <p:cNvPr id="5" name="Picture 4">
            <a:extLst>
              <a:ext uri="{FF2B5EF4-FFF2-40B4-BE49-F238E27FC236}">
                <a16:creationId xmlns:a16="http://schemas.microsoft.com/office/drawing/2014/main" id="{46177637-0846-A945-4F01-C31C4CB59449}"/>
              </a:ext>
            </a:extLst>
          </p:cNvPr>
          <p:cNvPicPr>
            <a:picLocks noChangeAspect="1"/>
          </p:cNvPicPr>
          <p:nvPr/>
        </p:nvPicPr>
        <p:blipFill>
          <a:blip r:embed="rId5"/>
          <a:stretch>
            <a:fillRect/>
          </a:stretch>
        </p:blipFill>
        <p:spPr>
          <a:xfrm>
            <a:off x="2004597" y="1297669"/>
            <a:ext cx="7739252" cy="5285343"/>
          </a:xfrm>
          <a:prstGeom prst="rect">
            <a:avLst/>
          </a:prstGeom>
        </p:spPr>
      </p:pic>
      <p:pic>
        <p:nvPicPr>
          <p:cNvPr id="6" name="Picture 5">
            <a:extLst>
              <a:ext uri="{FF2B5EF4-FFF2-40B4-BE49-F238E27FC236}">
                <a16:creationId xmlns:a16="http://schemas.microsoft.com/office/drawing/2014/main" id="{0B97F8FE-E4ED-8235-6E89-D34A86B68941}"/>
              </a:ext>
            </a:extLst>
          </p:cNvPr>
          <p:cNvPicPr>
            <a:picLocks noChangeAspect="1"/>
          </p:cNvPicPr>
          <p:nvPr/>
        </p:nvPicPr>
        <p:blipFill>
          <a:blip r:embed="rId6"/>
          <a:stretch>
            <a:fillRect/>
          </a:stretch>
        </p:blipFill>
        <p:spPr>
          <a:xfrm>
            <a:off x="8806546" y="4297997"/>
            <a:ext cx="3340726" cy="2503947"/>
          </a:xfrm>
          <a:prstGeom prst="rect">
            <a:avLst/>
          </a:prstGeom>
        </p:spPr>
      </p:pic>
    </p:spTree>
    <p:extLst>
      <p:ext uri="{BB962C8B-B14F-4D97-AF65-F5344CB8AC3E}">
        <p14:creationId xmlns:p14="http://schemas.microsoft.com/office/powerpoint/2010/main" val="27321708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rial" panose="020B0604020202020204" pitchFamily="34" charset="0"/>
                <a:cs typeface="Arial" panose="020B0604020202020204" pitchFamily="34" charset="0"/>
              </a:rPr>
              <a:t>National School Lunch Week- Oakland ES</a:t>
            </a:r>
          </a:p>
        </p:txBody>
      </p:sp>
      <p:sp>
        <p:nvSpPr>
          <p:cNvPr id="3" name="TextBox 2">
            <a:extLst>
              <a:ext uri="{FF2B5EF4-FFF2-40B4-BE49-F238E27FC236}">
                <a16:creationId xmlns:a16="http://schemas.microsoft.com/office/drawing/2014/main" id="{A6BDFE55-FDC5-E856-DB98-3945E124ACCE}"/>
              </a:ext>
            </a:extLst>
          </p:cNvPr>
          <p:cNvSpPr txBox="1"/>
          <p:nvPr/>
        </p:nvSpPr>
        <p:spPr>
          <a:xfrm>
            <a:off x="652758" y="2710832"/>
            <a:ext cx="1068378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Text</a:t>
            </a:r>
          </a:p>
        </p:txBody>
      </p:sp>
      <p:pic>
        <p:nvPicPr>
          <p:cNvPr id="4" name="Picture 3">
            <a:extLst>
              <a:ext uri="{FF2B5EF4-FFF2-40B4-BE49-F238E27FC236}">
                <a16:creationId xmlns:a16="http://schemas.microsoft.com/office/drawing/2014/main" id="{D2108AD8-E74C-0691-5008-74A435F75BAD}"/>
              </a:ext>
            </a:extLst>
          </p:cNvPr>
          <p:cNvPicPr>
            <a:picLocks noChangeAspect="1"/>
          </p:cNvPicPr>
          <p:nvPr/>
        </p:nvPicPr>
        <p:blipFill>
          <a:blip r:embed="rId4"/>
          <a:stretch>
            <a:fillRect/>
          </a:stretch>
        </p:blipFill>
        <p:spPr>
          <a:xfrm>
            <a:off x="411901" y="1456296"/>
            <a:ext cx="6096000" cy="4581525"/>
          </a:xfrm>
          <a:prstGeom prst="rect">
            <a:avLst/>
          </a:prstGeom>
        </p:spPr>
      </p:pic>
      <p:pic>
        <p:nvPicPr>
          <p:cNvPr id="5" name="Picture 4">
            <a:extLst>
              <a:ext uri="{FF2B5EF4-FFF2-40B4-BE49-F238E27FC236}">
                <a16:creationId xmlns:a16="http://schemas.microsoft.com/office/drawing/2014/main" id="{1D318DD3-37E7-4ACA-230D-9C3D4E1716AD}"/>
              </a:ext>
            </a:extLst>
          </p:cNvPr>
          <p:cNvPicPr>
            <a:picLocks noChangeAspect="1"/>
          </p:cNvPicPr>
          <p:nvPr/>
        </p:nvPicPr>
        <p:blipFill>
          <a:blip r:embed="rId5"/>
          <a:stretch>
            <a:fillRect/>
          </a:stretch>
        </p:blipFill>
        <p:spPr>
          <a:xfrm>
            <a:off x="6957717" y="1297668"/>
            <a:ext cx="4581525" cy="5191933"/>
          </a:xfrm>
          <a:prstGeom prst="rect">
            <a:avLst/>
          </a:prstGeom>
        </p:spPr>
      </p:pic>
    </p:spTree>
    <p:extLst>
      <p:ext uri="{BB962C8B-B14F-4D97-AF65-F5344CB8AC3E}">
        <p14:creationId xmlns:p14="http://schemas.microsoft.com/office/powerpoint/2010/main" val="22509301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6943A-CA2B-4C8F-BF1E-431F7D667558}"/>
              </a:ext>
            </a:extLst>
          </p:cNvPr>
          <p:cNvSpPr>
            <a:spLocks noGrp="1"/>
          </p:cNvSpPr>
          <p:nvPr>
            <p:ph type="title"/>
          </p:nvPr>
        </p:nvSpPr>
        <p:spPr/>
        <p:txBody>
          <a:bodyPr/>
          <a:lstStyle/>
          <a:p>
            <a:pPr algn="ctr"/>
            <a:r>
              <a:rPr lang="en-US" dirty="0"/>
              <a:t>Liaison Action Items</a:t>
            </a:r>
          </a:p>
        </p:txBody>
      </p:sp>
      <p:pic>
        <p:nvPicPr>
          <p:cNvPr id="3" name="Picture 2">
            <a:extLst>
              <a:ext uri="{FF2B5EF4-FFF2-40B4-BE49-F238E27FC236}">
                <a16:creationId xmlns:a16="http://schemas.microsoft.com/office/drawing/2014/main" id="{10E41751-76A0-42AA-914B-E7891F648720}"/>
              </a:ext>
            </a:extLst>
          </p:cNvPr>
          <p:cNvPicPr>
            <a:picLocks noChangeAspect="1"/>
          </p:cNvPicPr>
          <p:nvPr/>
        </p:nvPicPr>
        <p:blipFill>
          <a:blip r:embed="rId2"/>
          <a:stretch>
            <a:fillRect/>
          </a:stretch>
        </p:blipFill>
        <p:spPr>
          <a:xfrm>
            <a:off x="-167569" y="1133081"/>
            <a:ext cx="5284101" cy="3837503"/>
          </a:xfrm>
          <a:prstGeom prst="rect">
            <a:avLst/>
          </a:prstGeom>
        </p:spPr>
      </p:pic>
      <p:sp>
        <p:nvSpPr>
          <p:cNvPr id="4" name="TextBox 3">
            <a:extLst>
              <a:ext uri="{FF2B5EF4-FFF2-40B4-BE49-F238E27FC236}">
                <a16:creationId xmlns:a16="http://schemas.microsoft.com/office/drawing/2014/main" id="{CFC7D1B5-4A64-8051-A120-8BA13AF352BD}"/>
              </a:ext>
            </a:extLst>
          </p:cNvPr>
          <p:cNvSpPr txBox="1"/>
          <p:nvPr/>
        </p:nvSpPr>
        <p:spPr>
          <a:xfrm>
            <a:off x="4383200" y="2064263"/>
            <a:ext cx="7808800" cy="307776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US" sz="22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Follow-up with your Campus Wellness Committee (CWC) </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US" sz="22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Spread the word about student survey information</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US" sz="22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Use survey information to make a difference @ your campus</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US" sz="22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Think about starting or supporting school garden</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US" sz="22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Attend a CWC-sponsored event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6)   Promote upcoming health initiatives: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	</a:t>
            </a:r>
            <a:br>
              <a:rPr kumimoji="0" lang="en-US" sz="22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880B1DB-E255-9834-1BFF-206EAEDE76E7}"/>
              </a:ext>
            </a:extLst>
          </p:cNvPr>
          <p:cNvPicPr>
            <a:picLocks noChangeAspect="1"/>
          </p:cNvPicPr>
          <p:nvPr/>
        </p:nvPicPr>
        <p:blipFill>
          <a:blip r:embed="rId3"/>
          <a:stretch>
            <a:fillRect/>
          </a:stretch>
        </p:blipFill>
        <p:spPr>
          <a:xfrm>
            <a:off x="4116510" y="4707802"/>
            <a:ext cx="8110567" cy="1638677"/>
          </a:xfrm>
          <a:prstGeom prst="rect">
            <a:avLst/>
          </a:prstGeom>
        </p:spPr>
      </p:pic>
    </p:spTree>
    <p:extLst>
      <p:ext uri="{BB962C8B-B14F-4D97-AF65-F5344CB8AC3E}">
        <p14:creationId xmlns:p14="http://schemas.microsoft.com/office/powerpoint/2010/main" val="2890904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Next General SHAC Meeting</a:t>
            </a:r>
          </a:p>
        </p:txBody>
      </p:sp>
      <p:sp>
        <p:nvSpPr>
          <p:cNvPr id="3" name="TextBox 2">
            <a:extLst>
              <a:ext uri="{FF2B5EF4-FFF2-40B4-BE49-F238E27FC236}">
                <a16:creationId xmlns:a16="http://schemas.microsoft.com/office/drawing/2014/main" id="{A6BDFE55-FDC5-E856-DB98-3945E124ACCE}"/>
              </a:ext>
            </a:extLst>
          </p:cNvPr>
          <p:cNvSpPr txBox="1"/>
          <p:nvPr/>
        </p:nvSpPr>
        <p:spPr>
          <a:xfrm>
            <a:off x="6096000" y="1967179"/>
            <a:ext cx="4743701" cy="3970318"/>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December 6, 2023</a:t>
            </a:r>
          </a:p>
          <a:p>
            <a:pPr algn="ctr"/>
            <a:r>
              <a:rPr lang="en-US" sz="2800" b="1" dirty="0">
                <a:latin typeface="Arial" panose="020B0604020202020204" pitchFamily="34" charset="0"/>
                <a:cs typeface="Arial" panose="020B0604020202020204" pitchFamily="34" charset="0"/>
              </a:rPr>
              <a:t>12 PM – 2 PM</a:t>
            </a:r>
          </a:p>
          <a:p>
            <a:pPr algn="ct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Location </a:t>
            </a:r>
          </a:p>
          <a:p>
            <a:pPr algn="ct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FBISD Administration Building</a:t>
            </a:r>
          </a:p>
          <a:p>
            <a:pPr algn="ctr"/>
            <a:r>
              <a:rPr lang="en-US" sz="2800" b="1" dirty="0">
                <a:latin typeface="Arial" panose="020B0604020202020204" pitchFamily="34" charset="0"/>
                <a:cs typeface="Arial" panose="020B0604020202020204" pitchFamily="34" charset="0"/>
              </a:rPr>
              <a:t>16431 Lexington Blvd</a:t>
            </a:r>
          </a:p>
          <a:p>
            <a:pPr algn="ctr"/>
            <a:r>
              <a:rPr lang="en-US" sz="2800" b="1" dirty="0">
                <a:latin typeface="Arial" panose="020B0604020202020204" pitchFamily="34" charset="0"/>
                <a:cs typeface="Arial" panose="020B0604020202020204" pitchFamily="34" charset="0"/>
              </a:rPr>
              <a:t>Sugar Land, TX 77479</a:t>
            </a:r>
          </a:p>
        </p:txBody>
      </p:sp>
      <p:pic>
        <p:nvPicPr>
          <p:cNvPr id="7" name="Picture 6">
            <a:extLst>
              <a:ext uri="{FF2B5EF4-FFF2-40B4-BE49-F238E27FC236}">
                <a16:creationId xmlns:a16="http://schemas.microsoft.com/office/drawing/2014/main" id="{8A9501D5-FFC7-1E0C-5BE6-DD26846AE17D}"/>
              </a:ext>
            </a:extLst>
          </p:cNvPr>
          <p:cNvPicPr>
            <a:picLocks noChangeAspect="1"/>
          </p:cNvPicPr>
          <p:nvPr/>
        </p:nvPicPr>
        <p:blipFill>
          <a:blip r:embed="rId4"/>
          <a:stretch>
            <a:fillRect/>
          </a:stretch>
        </p:blipFill>
        <p:spPr>
          <a:xfrm>
            <a:off x="411901" y="764622"/>
            <a:ext cx="5216577" cy="5216577"/>
          </a:xfrm>
          <a:prstGeom prst="rect">
            <a:avLst/>
          </a:prstGeom>
        </p:spPr>
      </p:pic>
    </p:spTree>
    <p:extLst>
      <p:ext uri="{BB962C8B-B14F-4D97-AF65-F5344CB8AC3E}">
        <p14:creationId xmlns:p14="http://schemas.microsoft.com/office/powerpoint/2010/main" val="3052969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p:txBody>
      </p:sp>
      <p:sp>
        <p:nvSpPr>
          <p:cNvPr id="3" name="TextBox 2">
            <a:extLst>
              <a:ext uri="{FF2B5EF4-FFF2-40B4-BE49-F238E27FC236}">
                <a16:creationId xmlns:a16="http://schemas.microsoft.com/office/drawing/2014/main" id="{A6BDFE55-FDC5-E856-DB98-3945E124ACCE}"/>
              </a:ext>
            </a:extLst>
          </p:cNvPr>
          <p:cNvSpPr txBox="1"/>
          <p:nvPr/>
        </p:nvSpPr>
        <p:spPr>
          <a:xfrm>
            <a:off x="974876" y="258442"/>
            <a:ext cx="106837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Subcommittees Convene</a:t>
            </a:r>
          </a:p>
        </p:txBody>
      </p:sp>
      <p:pic>
        <p:nvPicPr>
          <p:cNvPr id="4" name="Picture 3">
            <a:extLst>
              <a:ext uri="{FF2B5EF4-FFF2-40B4-BE49-F238E27FC236}">
                <a16:creationId xmlns:a16="http://schemas.microsoft.com/office/drawing/2014/main" id="{FB10FA5C-D8F6-22B0-090B-6911AF2E8F3C}"/>
              </a:ext>
            </a:extLst>
          </p:cNvPr>
          <p:cNvPicPr>
            <a:picLocks noChangeAspect="1"/>
          </p:cNvPicPr>
          <p:nvPr/>
        </p:nvPicPr>
        <p:blipFill>
          <a:blip r:embed="rId4"/>
          <a:stretch>
            <a:fillRect/>
          </a:stretch>
        </p:blipFill>
        <p:spPr>
          <a:xfrm>
            <a:off x="3340491" y="1610590"/>
            <a:ext cx="5511017" cy="3096491"/>
          </a:xfrm>
          <a:prstGeom prst="rect">
            <a:avLst/>
          </a:prstGeom>
        </p:spPr>
      </p:pic>
      <p:sp>
        <p:nvSpPr>
          <p:cNvPr id="5" name="TextBox 4">
            <a:extLst>
              <a:ext uri="{FF2B5EF4-FFF2-40B4-BE49-F238E27FC236}">
                <a16:creationId xmlns:a16="http://schemas.microsoft.com/office/drawing/2014/main" id="{26678BDD-E80D-C51C-D8E3-410B2A3E2B20}"/>
              </a:ext>
            </a:extLst>
          </p:cNvPr>
          <p:cNvSpPr txBox="1"/>
          <p:nvPr/>
        </p:nvSpPr>
        <p:spPr>
          <a:xfrm>
            <a:off x="3013364" y="5112326"/>
            <a:ext cx="672915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Subcommittees Convene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Whole Child Health, Nutrition, Advocacy, Health &amp; Safety, Health &amp; PE</a:t>
            </a:r>
          </a:p>
        </p:txBody>
      </p:sp>
    </p:spTree>
    <p:extLst>
      <p:ext uri="{BB962C8B-B14F-4D97-AF65-F5344CB8AC3E}">
        <p14:creationId xmlns:p14="http://schemas.microsoft.com/office/powerpoint/2010/main" val="28557277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3DD1C6-B6A3-A354-2101-4B979C1DBB74}"/>
              </a:ext>
            </a:extLst>
          </p:cNvPr>
          <p:cNvSpPr txBox="1"/>
          <p:nvPr/>
        </p:nvSpPr>
        <p:spPr>
          <a:xfrm>
            <a:off x="2937409" y="2811328"/>
            <a:ext cx="6344156" cy="1727524"/>
          </a:xfrm>
          <a:prstGeom prst="rect">
            <a:avLst/>
          </a:prstGeom>
          <a:noFill/>
        </p:spPr>
        <p:txBody>
          <a:bodyPr wrap="square" rtlCol="0">
            <a:spAutoFit/>
          </a:bodyPr>
          <a:lstStyle/>
          <a:p>
            <a:pPr algn="ctr"/>
            <a:r>
              <a:rPr lang="en-US" b="1" spc="600" dirty="0">
                <a:solidFill>
                  <a:schemeClr val="bg1"/>
                </a:solidFill>
                <a:latin typeface="Arial" panose="020B0604020202020204" pitchFamily="34" charset="0"/>
                <a:cs typeface="Arial" panose="020B0604020202020204" pitchFamily="34" charset="0"/>
              </a:rPr>
              <a:t>FORT BEND ISD</a:t>
            </a:r>
          </a:p>
          <a:p>
            <a:pPr algn="ctr">
              <a:lnSpc>
                <a:spcPct val="150000"/>
              </a:lnSpc>
            </a:pPr>
            <a:r>
              <a:rPr lang="en-US" sz="1200" dirty="0">
                <a:solidFill>
                  <a:schemeClr val="bg1"/>
                </a:solidFill>
                <a:latin typeface="Arial" panose="020B0604020202020204" pitchFamily="34" charset="0"/>
                <a:cs typeface="Arial" panose="020B0604020202020204" pitchFamily="34" charset="0"/>
              </a:rPr>
              <a:t>16431 Lexington Blvd.</a:t>
            </a:r>
          </a:p>
          <a:p>
            <a:pPr algn="ctr">
              <a:lnSpc>
                <a:spcPct val="150000"/>
              </a:lnSpc>
            </a:pPr>
            <a:r>
              <a:rPr lang="en-US" sz="1200" dirty="0">
                <a:solidFill>
                  <a:schemeClr val="bg1"/>
                </a:solidFill>
                <a:latin typeface="Arial" panose="020B0604020202020204" pitchFamily="34" charset="0"/>
                <a:cs typeface="Arial" panose="020B0604020202020204" pitchFamily="34" charset="0"/>
              </a:rPr>
              <a:t>Sugar Land, TX 77479</a:t>
            </a:r>
          </a:p>
          <a:p>
            <a:pPr algn="ctr">
              <a:lnSpc>
                <a:spcPct val="150000"/>
              </a:lnSpc>
            </a:pPr>
            <a:r>
              <a:rPr lang="en-US" sz="1200" dirty="0">
                <a:solidFill>
                  <a:schemeClr val="bg1"/>
                </a:solidFill>
                <a:latin typeface="Arial" panose="020B0604020202020204" pitchFamily="34" charset="0"/>
                <a:cs typeface="Arial" panose="020B0604020202020204" pitchFamily="34" charset="0"/>
              </a:rPr>
              <a:t>281-634-1000</a:t>
            </a:r>
          </a:p>
          <a:p>
            <a:pPr algn="ctr">
              <a:lnSpc>
                <a:spcPct val="150000"/>
              </a:lnSpc>
            </a:pPr>
            <a:endParaRPr lang="en-US" sz="1200" dirty="0">
              <a:solidFill>
                <a:schemeClr val="bg1"/>
              </a:solidFill>
              <a:latin typeface="Arial" panose="020B0604020202020204" pitchFamily="34" charset="0"/>
              <a:cs typeface="Arial" panose="020B0604020202020204" pitchFamily="34" charset="0"/>
            </a:endParaRPr>
          </a:p>
          <a:p>
            <a:pPr algn="ctr">
              <a:lnSpc>
                <a:spcPct val="150000"/>
              </a:lnSpc>
            </a:pPr>
            <a:r>
              <a:rPr lang="en-US" sz="1200" dirty="0" err="1">
                <a:solidFill>
                  <a:schemeClr val="bg1"/>
                </a:solidFill>
                <a:latin typeface="Arial" panose="020B0604020202020204" pitchFamily="34" charset="0"/>
                <a:cs typeface="Arial" panose="020B0604020202020204" pitchFamily="34" charset="0"/>
              </a:rPr>
              <a:t>www.fortbendisd.com</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6745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SHAC Support: 10/18 &amp; 12/6</a:t>
            </a:r>
          </a:p>
        </p:txBody>
      </p:sp>
      <p:sp>
        <p:nvSpPr>
          <p:cNvPr id="3" name="TextBox 2">
            <a:extLst>
              <a:ext uri="{FF2B5EF4-FFF2-40B4-BE49-F238E27FC236}">
                <a16:creationId xmlns:a16="http://schemas.microsoft.com/office/drawing/2014/main" id="{CAE9E5E5-8F39-8A32-E4B5-DAAA81739732}"/>
              </a:ext>
            </a:extLst>
          </p:cNvPr>
          <p:cNvSpPr txBox="1"/>
          <p:nvPr/>
        </p:nvSpPr>
        <p:spPr>
          <a:xfrm>
            <a:off x="517793" y="1425001"/>
            <a:ext cx="11105001" cy="52014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Shared Dreams provides temporary support to registered students in need who have been designated by school staff. There is a high need for food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Canned chicken</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Peanut butter (plastic containers)</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Jelly (plastic containers)</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Breakfast bars or individually wrapped snacks (i.e., pretzels, cheese crackers)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Canned fruit</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Donate funds to Shared Dreams so purchases can be made as needs arise: </a:t>
            </a:r>
            <a:r>
              <a:rPr kumimoji="0" lang="en-US" sz="2400" b="0" i="0" u="sng" strike="noStrike" kern="1200" cap="none" spc="0" normalizeH="0" baseline="0" noProof="0" dirty="0">
                <a:ln>
                  <a:noFill/>
                </a:ln>
                <a:solidFill>
                  <a:srgbClr val="2A5BD7"/>
                </a:solidFill>
                <a:effectLst/>
                <a:uLnTx/>
                <a:uFillTx/>
                <a:latin typeface="Calibri" panose="020F0502020204030204" pitchFamily="34" charset="0"/>
                <a:ea typeface="Times New Roman" panose="02020603050405020304" pitchFamily="18" charset="0"/>
                <a:cs typeface="+mn-cs"/>
                <a:hlinkClick r:id="rId4"/>
              </a:rPr>
              <a:t>bit.ly/3E6WYU2</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813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Shared Dreams 35</a:t>
            </a:r>
            <a:r>
              <a:rPr kumimoji="0" lang="en-US" sz="4000" b="1" i="0" u="none" strike="noStrike" kern="1200" cap="none" spc="0" normalizeH="0" baseline="30000" noProof="0" dirty="0">
                <a:ln>
                  <a:noFill/>
                </a:ln>
                <a:solidFill>
                  <a:srgbClr val="FFFFFF"/>
                </a:solidFill>
                <a:effectLst/>
                <a:uLnTx/>
                <a:uFillTx/>
                <a:latin typeface="Arial" panose="020B0604020202020204" pitchFamily="34" charset="0"/>
                <a:ea typeface="+mj-ea"/>
                <a:cs typeface="Arial" panose="020B0604020202020204" pitchFamily="34" charset="0"/>
              </a:rPr>
              <a:t>th</a:t>
            </a: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 Anniversary: Join Us!</a:t>
            </a:r>
          </a:p>
        </p:txBody>
      </p:sp>
      <p:pic>
        <p:nvPicPr>
          <p:cNvPr id="5" name="Picture 4" descr="A blue and white card&#10;&#10;Description automatically generated">
            <a:extLst>
              <a:ext uri="{FF2B5EF4-FFF2-40B4-BE49-F238E27FC236}">
                <a16:creationId xmlns:a16="http://schemas.microsoft.com/office/drawing/2014/main" id="{B1458F12-B93C-D4AC-10B2-9C6CC20E52ED}"/>
              </a:ext>
            </a:extLst>
          </p:cNvPr>
          <p:cNvPicPr>
            <a:picLocks noChangeAspect="1"/>
          </p:cNvPicPr>
          <p:nvPr/>
        </p:nvPicPr>
        <p:blipFill>
          <a:blip r:embed="rId4"/>
          <a:stretch>
            <a:fillRect/>
          </a:stretch>
        </p:blipFill>
        <p:spPr>
          <a:xfrm>
            <a:off x="2897437" y="1211781"/>
            <a:ext cx="7024171" cy="5270257"/>
          </a:xfrm>
          <a:prstGeom prst="rect">
            <a:avLst/>
          </a:prstGeom>
        </p:spPr>
      </p:pic>
      <p:sp>
        <p:nvSpPr>
          <p:cNvPr id="7" name="TextBox 6">
            <a:extLst>
              <a:ext uri="{FF2B5EF4-FFF2-40B4-BE49-F238E27FC236}">
                <a16:creationId xmlns:a16="http://schemas.microsoft.com/office/drawing/2014/main" id="{A0E34580-C0CB-6499-7802-9A1B6D2AFB31}"/>
              </a:ext>
            </a:extLst>
          </p:cNvPr>
          <p:cNvSpPr txBox="1"/>
          <p:nvPr/>
        </p:nvSpPr>
        <p:spPr>
          <a:xfrm>
            <a:off x="6235547" y="5815887"/>
            <a:ext cx="35584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hlinkClick r:id="rId5" tooltip="https://bit.ly/3rwgzi6">
                  <a:extLst>
                    <a:ext uri="{A12FA001-AC4F-418D-AE19-62706E023703}">
                      <ahyp:hlinkClr xmlns:ahyp="http://schemas.microsoft.com/office/drawing/2018/hyperlinkcolor" val="tx"/>
                    </a:ext>
                  </a:extLst>
                </a:hlinkClick>
              </a:rPr>
              <a:t>RSVP: https://bit.ly/3RWgzi6</a:t>
            </a: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311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1472339" y="5684390"/>
            <a:ext cx="11010154" cy="698028"/>
          </a:xfrm>
        </p:spPr>
        <p:txBody>
          <a:bodyPr>
            <a:noAutofit/>
          </a:bodyPr>
          <a:lstStyle/>
          <a:p>
            <a:pPr>
              <a:lnSpc>
                <a:spcPct val="100000"/>
              </a:lnSpc>
            </a:pPr>
            <a:r>
              <a:rPr lang="en-US" sz="3200" b="1" dirty="0">
                <a:solidFill>
                  <a:schemeClr val="bg1"/>
                </a:solidFill>
                <a:latin typeface="Arial" panose="020B0604020202020204" pitchFamily="34" charset="0"/>
                <a:cs typeface="Arial" panose="020B0604020202020204" pitchFamily="34" charset="0"/>
              </a:rPr>
              <a:t>SHAC Executive Team Introductions</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600178" y="6382418"/>
            <a:ext cx="9144000" cy="3287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0" b="0"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5202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SHAC Executive Team</a:t>
            </a:r>
          </a:p>
        </p:txBody>
      </p:sp>
      <p:sp>
        <p:nvSpPr>
          <p:cNvPr id="6" name="TextBox 5">
            <a:extLst>
              <a:ext uri="{FF2B5EF4-FFF2-40B4-BE49-F238E27FC236}">
                <a16:creationId xmlns:a16="http://schemas.microsoft.com/office/drawing/2014/main" id="{4B15BFB6-B4C4-1B4D-1B52-356099366E0E}"/>
              </a:ext>
            </a:extLst>
          </p:cNvPr>
          <p:cNvSpPr txBox="1"/>
          <p:nvPr/>
        </p:nvSpPr>
        <p:spPr>
          <a:xfrm>
            <a:off x="2089688" y="1766807"/>
            <a:ext cx="8012624" cy="3693319"/>
          </a:xfrm>
          <a:prstGeom prst="rect">
            <a:avLst/>
          </a:prstGeom>
          <a:noFill/>
        </p:spPr>
        <p:txBody>
          <a:bodyPr wrap="square" rtlCol="0">
            <a:spAutoFit/>
          </a:bodyPr>
          <a:lstStyle/>
          <a:p>
            <a:pPr marL="285750" indent="-285750" algn="ctr">
              <a:buFont typeface="Arial" panose="020B0604020202020204" pitchFamily="34" charset="0"/>
              <a:buChar char="•"/>
            </a:pPr>
            <a:r>
              <a:rPr lang="en-US" sz="3600" dirty="0"/>
              <a:t>Allison Thummel, </a:t>
            </a:r>
            <a:r>
              <a:rPr lang="en-US" sz="3600" b="1" dirty="0">
                <a:solidFill>
                  <a:srgbClr val="C00000"/>
                </a:solidFill>
              </a:rPr>
              <a:t>Chair</a:t>
            </a:r>
          </a:p>
          <a:p>
            <a:pPr marL="285750" indent="-285750" algn="ctr">
              <a:buFont typeface="Arial" panose="020B0604020202020204" pitchFamily="34" charset="0"/>
              <a:buChar char="•"/>
            </a:pPr>
            <a:r>
              <a:rPr lang="en-US" sz="3600" dirty="0"/>
              <a:t>Dana Tran, </a:t>
            </a:r>
            <a:r>
              <a:rPr lang="en-US" sz="3600" b="1" dirty="0">
                <a:solidFill>
                  <a:srgbClr val="C00000"/>
                </a:solidFill>
              </a:rPr>
              <a:t>Co-Vice Chair</a:t>
            </a:r>
          </a:p>
          <a:p>
            <a:pPr marL="285750" indent="-285750" algn="ctr">
              <a:buFont typeface="Arial" panose="020B0604020202020204" pitchFamily="34" charset="0"/>
              <a:buChar char="•"/>
            </a:pPr>
            <a:r>
              <a:rPr lang="en-US" sz="3600" dirty="0"/>
              <a:t>Ana Flores-Rau, </a:t>
            </a:r>
            <a:r>
              <a:rPr lang="en-US" sz="3600" b="1" dirty="0">
                <a:solidFill>
                  <a:srgbClr val="C00000"/>
                </a:solidFill>
              </a:rPr>
              <a:t>Co-Vice Chair</a:t>
            </a:r>
          </a:p>
          <a:p>
            <a:pPr marL="285750" indent="-285750" algn="ctr">
              <a:buFont typeface="Arial" panose="020B0604020202020204" pitchFamily="34" charset="0"/>
              <a:buChar char="•"/>
            </a:pPr>
            <a:r>
              <a:rPr lang="en-US" sz="3600" dirty="0"/>
              <a:t>Jenna Ross, </a:t>
            </a:r>
            <a:r>
              <a:rPr lang="en-US" sz="3600" b="1" dirty="0">
                <a:solidFill>
                  <a:srgbClr val="C00000"/>
                </a:solidFill>
              </a:rPr>
              <a:t>Secretary</a:t>
            </a:r>
          </a:p>
          <a:p>
            <a:pPr marL="285750" indent="-285750" algn="ctr">
              <a:buFont typeface="Arial" panose="020B0604020202020204" pitchFamily="34" charset="0"/>
              <a:buChar char="•"/>
            </a:pPr>
            <a:r>
              <a:rPr lang="en-US" sz="3600" dirty="0"/>
              <a:t>Jigisha Doshi, </a:t>
            </a:r>
            <a:r>
              <a:rPr lang="en-US" sz="3600" b="1" dirty="0">
                <a:solidFill>
                  <a:srgbClr val="C00000"/>
                </a:solidFill>
              </a:rPr>
              <a:t>Membership Coordinator</a:t>
            </a:r>
          </a:p>
          <a:p>
            <a:pPr marL="285750" indent="-285750" algn="ctr">
              <a:buFont typeface="Arial" panose="020B0604020202020204" pitchFamily="34" charset="0"/>
              <a:buChar char="•"/>
            </a:pPr>
            <a:r>
              <a:rPr lang="en-US" sz="3600" dirty="0"/>
              <a:t>Melanie Anabarci, </a:t>
            </a:r>
            <a:r>
              <a:rPr lang="en-US" sz="3600" b="1" dirty="0">
                <a:solidFill>
                  <a:srgbClr val="C00000"/>
                </a:solidFill>
              </a:rPr>
              <a:t>Communication</a:t>
            </a:r>
          </a:p>
          <a:p>
            <a:endParaRPr lang="en-US" dirty="0"/>
          </a:p>
        </p:txBody>
      </p:sp>
    </p:spTree>
    <p:extLst>
      <p:ext uri="{BB962C8B-B14F-4D97-AF65-F5344CB8AC3E}">
        <p14:creationId xmlns:p14="http://schemas.microsoft.com/office/powerpoint/2010/main" val="1634683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802925"/>
            <a:ext cx="9144000" cy="698028"/>
          </a:xfrm>
        </p:spPr>
        <p:txBody>
          <a:bodyPr>
            <a:noAutofit/>
          </a:bodyPr>
          <a:lstStyle/>
          <a:p>
            <a:pPr algn="l">
              <a:lnSpc>
                <a:spcPct val="100000"/>
              </a:lnSpc>
            </a:pPr>
            <a:r>
              <a:rPr lang="en-US" sz="4000" b="1" dirty="0">
                <a:solidFill>
                  <a:schemeClr val="bg1"/>
                </a:solidFill>
                <a:latin typeface="Arial"/>
                <a:cs typeface="Arial"/>
              </a:rPr>
              <a:t>Student Engagement Survey Update</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600178" y="6382418"/>
            <a:ext cx="9144000" cy="3287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Tiffany Unruh, FBISD Director of Strategic Planning</a:t>
            </a:r>
          </a:p>
        </p:txBody>
      </p:sp>
    </p:spTree>
    <p:extLst>
      <p:ext uri="{BB962C8B-B14F-4D97-AF65-F5344CB8AC3E}">
        <p14:creationId xmlns:p14="http://schemas.microsoft.com/office/powerpoint/2010/main" val="1600187825"/>
      </p:ext>
    </p:extLst>
  </p:cSld>
  <p:clrMapOvr>
    <a:masterClrMapping/>
  </p:clrMapOvr>
</p:sld>
</file>

<file path=ppt/theme/theme1.xml><?xml version="1.0" encoding="utf-8"?>
<a:theme xmlns:a="http://schemas.openxmlformats.org/drawingml/2006/main" name="Office Theme">
  <a:themeElements>
    <a:clrScheme name="FBISD Primary 1">
      <a:dk1>
        <a:srgbClr val="000000"/>
      </a:dk1>
      <a:lt1>
        <a:srgbClr val="FFFFFF"/>
      </a:lt1>
      <a:dk2>
        <a:srgbClr val="535659"/>
      </a:dk2>
      <a:lt2>
        <a:srgbClr val="E7E6E6"/>
      </a:lt2>
      <a:accent1>
        <a:srgbClr val="8A2A2B"/>
      </a:accent1>
      <a:accent2>
        <a:srgbClr val="CB6015"/>
      </a:accent2>
      <a:accent3>
        <a:srgbClr val="B7A99A"/>
      </a:accent3>
      <a:accent4>
        <a:srgbClr val="FFB81C"/>
      </a:accent4>
      <a:accent5>
        <a:srgbClr val="509E2F"/>
      </a:accent5>
      <a:accent6>
        <a:srgbClr val="642667"/>
      </a:accent6>
      <a:hlink>
        <a:srgbClr val="00778B"/>
      </a:hlink>
      <a:folHlink>
        <a:srgbClr val="0038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Bond PowerPoint Template" id="{6BAE0A72-1440-FF42-A0BC-B68A4BF0A84E}" vid="{78CF414C-5364-F64B-8D15-FBC72E3379C3}"/>
    </a:ext>
  </a:extLst>
</a:theme>
</file>

<file path=ppt/theme/theme2.xml><?xml version="1.0" encoding="utf-8"?>
<a:theme xmlns:a="http://schemas.openxmlformats.org/drawingml/2006/main" name="1_Office Theme">
  <a:themeElements>
    <a:clrScheme name="FBISD Colors">
      <a:dk1>
        <a:sysClr val="windowText" lastClr="000000"/>
      </a:dk1>
      <a:lt1>
        <a:sysClr val="window" lastClr="FFFFFF"/>
      </a:lt1>
      <a:dk2>
        <a:srgbClr val="44546A"/>
      </a:dk2>
      <a:lt2>
        <a:srgbClr val="C39B2E"/>
      </a:lt2>
      <a:accent1>
        <a:srgbClr val="8F2829"/>
      </a:accent1>
      <a:accent2>
        <a:srgbClr val="555559"/>
      </a:accent2>
      <a:accent3>
        <a:srgbClr val="E1D7C9"/>
      </a:accent3>
      <a:accent4>
        <a:srgbClr val="76265F"/>
      </a:accent4>
      <a:accent5>
        <a:srgbClr val="4F863D"/>
      </a:accent5>
      <a:accent6>
        <a:srgbClr val="0D6F74"/>
      </a:accent6>
      <a:hlink>
        <a:srgbClr val="215178"/>
      </a:hlink>
      <a:folHlink>
        <a:srgbClr val="C56A2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Bond PowerPoint Template" id="{6BAE0A72-1440-FF42-A0BC-B68A4BF0A84E}" vid="{78CF414C-5364-F64B-8D15-FBC72E3379C3}"/>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9079</TotalTime>
  <Words>4036</Words>
  <Application>Microsoft Office PowerPoint</Application>
  <PresentationFormat>Widescreen</PresentationFormat>
  <Paragraphs>560</Paragraphs>
  <Slides>47</Slides>
  <Notes>43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47</vt:i4>
      </vt:variant>
    </vt:vector>
  </HeadingPairs>
  <TitlesOfParts>
    <vt:vector size="56" baseType="lpstr">
      <vt:lpstr>Arial</vt:lpstr>
      <vt:lpstr>Calibri</vt:lpstr>
      <vt:lpstr>Calibri Light</vt:lpstr>
      <vt:lpstr>Century Gothic</vt:lpstr>
      <vt:lpstr>Futura PT Cond Extra Bold</vt:lpstr>
      <vt:lpstr>Symbol</vt:lpstr>
      <vt:lpstr>Office Theme</vt:lpstr>
      <vt:lpstr>1_Office Theme</vt:lpstr>
      <vt:lpstr>2_Office Theme</vt:lpstr>
      <vt:lpstr>General SHAC Meeting</vt:lpstr>
      <vt:lpstr>PowerPoint Presentation</vt:lpstr>
      <vt:lpstr>PowerPoint Presentation</vt:lpstr>
      <vt:lpstr>Celebrating Shared Dreams Donation Drive</vt:lpstr>
      <vt:lpstr>PowerPoint Presentation</vt:lpstr>
      <vt:lpstr>PowerPoint Presentation</vt:lpstr>
      <vt:lpstr>SHAC Executive Team Introductions</vt:lpstr>
      <vt:lpstr>PowerPoint Presentation</vt:lpstr>
      <vt:lpstr>Student Engagement Survey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Harvest Green: Agmenity</vt:lpstr>
      <vt:lpstr>SHAC Supporting Farm Fresh Month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Upcoming Events LaDonna Green, FBISD Wellness Health &amp; Prevention Specialist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Liaison Action Items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Williams, Kelly</dc:creator>
  <cp:lastModifiedBy>Green, Ladonna</cp:lastModifiedBy>
  <cp:revision>18</cp:revision>
  <dcterms:created xsi:type="dcterms:W3CDTF">2022-05-20T14:55:30Z</dcterms:created>
  <dcterms:modified xsi:type="dcterms:W3CDTF">2023-10-19T14:25:26Z</dcterms:modified>
</cp:coreProperties>
</file>